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94" r:id="rId4"/>
    <p:sldId id="295" r:id="rId5"/>
    <p:sldId id="296" r:id="rId6"/>
    <p:sldId id="297" r:id="rId7"/>
    <p:sldId id="298" r:id="rId8"/>
    <p:sldId id="301" r:id="rId9"/>
    <p:sldId id="305" r:id="rId10"/>
    <p:sldId id="299" r:id="rId11"/>
    <p:sldId id="300" r:id="rId12"/>
    <p:sldId id="304" r:id="rId13"/>
    <p:sldId id="303" r:id="rId14"/>
    <p:sldId id="302" r:id="rId15"/>
    <p:sldId id="306" r:id="rId16"/>
    <p:sldId id="308" r:id="rId17"/>
    <p:sldId id="309" r:id="rId18"/>
    <p:sldId id="310" r:id="rId19"/>
    <p:sldId id="27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1-01T07:42:31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2011 12718 0,'-35'17'16,"-36"19"-16,0-1 16,-17-18-16,35 36 15,18-35-15,17 0 16,18 17 31,-17 0-47,-1 36 15,18-54-15,-17 54 16,-19-18-16,36 0 16,0-36-16,0 19 15,0-19-15,0 1 16,0 0 0,0-1 15,0 1-31,0 0 15,36 17-15,-19-18 16,36 19-16,-18-19 16,18 19-16,18-1 15,-18 0-15,0 0 16,17-17-16,1 0 16,17-1-16,0 1 15,18 0-15,17 17 16,-17-17-16,35-18 15,1 0-15,16 0 16,54 0-16,-142 0 16,124 0-16,-17 0 15,-36 0-15,0 0 16,177 0-16,-177 0 16,176 0-16,-176 0 15,212 0-15,-247 0 16,211 0-16,-175 0 15,140 0-15,-194 0 16,35 0-16,1 0 16,17 0-16,-88 0 15,18 0-15,34 0 16,19 0-16,-54 0 16,-17 0-16,35 0 15,-35 0-15,36-18 16,16 18-16,-34 0 15,35 0-15,17-35 16,-17 35-16,18-18 16,-54 18-16,-35 0 15,36 0-15,17 0 16,-53 0-16,18 0 16,0 0-16,-17 0 15,69 0-15,36 0 16,-52 0-16,158 0 15,-36 0-15,-70 0 16,36 0-16,-89 0 16,18 0-16,-71 0 15,18 0-15,-35 0 16,17 0 0,0 0-16,18-18 15,18 18-15,35 0 16,70-17-16,-70-19 15,53 36-15,-124-17 16,71 17-16,-53-18 16,-18 18-16,0-17 62,-17-1-46,17-17-16,-17 17 15,-1 0-15,36-17 16,-53 0 0,18 17-16,-18 1 15,17-1-15,-17 0 16,18 1 0,-18-1-16,18-17 15,-18 17-15,0 0 16,17-17-16,-17 0 15,0 17-15,0-17 16,0 0-16,0-18 16,0 18-16,0-36 15,0 36-15,-17-1 16,17 19-16,-18-1 16,18 0-16,-18-17 15,1 18-15,17-1 16,-18 0-16,1 1 15,-1 17 1,18-18-16,0 0 16,-35 1-16,17-19 15,-53 19-15,19-1 16,-1 1-16,-36-19 16,19 19-16,-18-1 15,-1 0-15,54 1 16,18-1-16,-1 18 15,0-18-15,1 18 16,-1-17 0,-17 17-1,-18 0-15,-53 0 16,0 0-16,-35 0 16,88 0-16,-123 0 15,70 0-15,35 0 16,54 0-16,-1 0 15,0 0-15,1-18 32,-18 18-32,-1 0 15,-34 0-15,17 0 16,-106 0-16,71 0 16,35 0-16,0 0 15,0 18-15,18-18 47,-1 0-31,-122 17-16,34 1 15,-87 17-15,17-17 16,-89 17-16,178-35 16,52 18-16,35-18 15,0 0-15,-17 0 47,0 0-31,-36 0-16,-35 0 15,-35 35-15,18-35 16,52 0-16,-70 0 16,106 0-16,0 0 15,17 0 32,-17 0-31,-1 0-16,-17 0 15,18 0-15,18 0 16,-1 0-16,0 0 16,1 0-16,-1-17 31,0 17-31,-17-18 15,0 18-15,-53 0 16,-36 0-16,-17 0 16,0 0-16,-53 0 15,141 0-15,-18-18 16,-17 1-16,71 17 16,-19-18-16,1 18 15,17-18 1,-17 18-16,-18-17 15,-17 17-15,-1 0 16,-35 0-16,-35 0 16,35 0-16,-17 0 15,-18-36-15,88 36 16,-18-17-16,36-1 16,0 0-16,17 18 15,0-17 1,-17 17-16,-53-18 15,-18 18-15,0 0 16,-70 0-16,35 0 16,0 0-16,52 0 15,72 0-15,-1-17 16,1 17 0,17-18-16,-36 18 31,19 0-31,-36 0 15,17 0-15,19 0 16,-18 0-16,-1 0 16,19 0-16,-1 0 15,0 0 1,1-18-16,-19 18 16,19 0-1,-18 0-15,17 0 16,-17 0-16,17 0 15,0 0-15,-17 36 79,0-19-64,-36 18-15,18-17 16,18 17-16,0-35 15,17 0 1,18 18-16,-35-18 31,17 0-15,-17 0-16,-36 35 16,-35 1-16,54-36 15,34 0-15,-35 17 16,35-17-16,1 0 15,-1 18 32,-17 0-31,0-1 0,-36 1-16,18-1 15,35 1-15,1-18 63,17 18-16,-18-18-32,18 17 48,-35 1-48,17-18-15,1 18 16,17-1-16,-18-17 16,18 18-16,-18 0 15,18-1 16</inkml:trace>
  <inkml:trace contextRef="#ctx0" brushRef="#br0" timeOffset="3496.98">1852 13494 0,'35'0'140,"1"0"-140,17 0 16,52 0 0,-16 0-16,52 0 0,-35 0 15,35 0-15,35 0 16,106 0 0,-105 0-16,-72 0 15,19-18-15,-71 18 16,0 0-16,-18 0 0,-17 0 15,-1 0-15,1 0 16,0 0 0,-1 0-1,1 0-15,17 0 16,0 0-16,18 0 0,-17 0 16,-1 0-16,18 0 15,-36 0-15,1 0 16,0 0-16,17 0 15,-17 0-15,17 0 16,36 18 0,-19-18-16,19 0 15,-36 0-15,53 0 16,-17 0-16,-18 0 16,17 0-1,-52 0-15,0 0 0,17 0 16,-17 0-16,-1 0 15,19 17-15,-1-17 16,18 0 0,17 0-16,19 0 15,16 0-15,-52 0 16,212 0 0,-195 0-16,1 0 15,-18 0 1,-35 0-16,-1 0 0,18 0 15,1 18 1,34-18-16,-34 0 16,34 0-16,-17 0 15,35 0-15,-35 0 16,0 0-16,0 0 16,-18 0-1,1 0-15,-19 0 0,1 0 16,-1 0-16,19 0 15,-1 0-15,36 0 16,-36 0-16,124 0 16,-18 0-16,0 0 15,-71 0-15,54 0 16,-18 0-16,-36 0 16,-35 0-16,1 0 15,-1 0 1,-17 0-16,35 0 15,17 0-15,54-35 16,-71 35-16,52 0 16,1 0-16,88 0 31,-141 0-31,-35 0 16,-1 0-16,19-18 31,17 18-31,-18 0 15,53 0-15,-17 0 16,-1 0-16,-17-18 16,-35 18-16,-1 0 15,1 0 1,0 0 15,-1 0-31,19 0 16,-19 0-16,1 0 15,0 0-15,-1 0 16,1 0-16,17 0 16,0 0-16,1 0 15,17 0-15,-36 0 16,36 0-16,-18 0 16,-35 18-16,18-18 15,0 0-15,-1 0 16,19 0-16,-19 18 15,1-18-15,0 0 16,17 0 0,-18 0-16,19 0 15,-19 0-15,1 0 16,0 0-16,-1 17 16,1-17-1,0 0 48,-1 0-63,1 0 0,-1 0 15,19 18-15,-1-18 16,-17 18-16,-1-18 16,1 0-16,0 0 46,-1 0 17,1 0-16,-1 0-47,1 0 15,0 0 1,-1 0 31,19 0-31,52 0-16,-18 0 15,19 0-15,-19 0 16,18 0-16,-52 0 15,-19 0 1,1 0 0,0 0 156,17 0-157,-18 0 1,1 0-1,0 0 1,-1 0 0,1 0-16,0 0 15,-1 0-15,19 0 16,-1-18 0,-17 18-16</inkml:trace>
  <inkml:trace contextRef="#ctx0" brushRef="#br0" timeOffset="10085.21">6879 6914 0,'-17'0'47,"-1"0"-47,0 0 16,1 0-16,-1 0 15,-17 18-15,-18-18 16,18 0-16,-1 18 15,-17-1-15,36-17 16,-36 18-16,35 0 16,0-18-16,-17 17 15,18 1-15,-19 0 16,19-1-16,-19 18 16,-17-17-16,-17 35 15,17 0-15,35-53 16,-52 53-16,-1 0 15,36-36-15,0 19 16,-1-1-16,19 0 16,-19 18-16,19-18 15,-18 1-15,-36 17 16,18 17-16,-17-17 16,34-18-16,19 36 15,-1-36-15,0 1 16,18-1-1,0 18-15,-17 17 16,17-34-16,-18 34 16,18 18-16,-18 18 15,18-53-15,0 106 16,0-18-16,0 53 16,0-88-16,18 17 15,0-52-15,17 17 16,-17 18-16,-1-36 15,1 36-15,0-71 16,-1 71-16,36-18 16,0 36-16,-35-71 15,17 53-15,18-18 16,17 18-16,-34-36 16,-1 1-16,18 17 15,-18-35-15,0-18 16,18 53-16,-17-35 15,-1-17-15,53 34 16,-35-35-16,18 18 16,-36-35-16,0 17 0,18 1 15,18-1 1,-71-18-16,53 19 16,-18-1-16,18 36 15,0-36-15,17 18 16,1 0-16,-1-36 15,89 36-15,0-17 0,-53-1 16,52 18 0,-34 17-16,-71-34 15,35-19-15,-53 19 16,1-19-16,-19 18 16,1-17-16,17 0 15,0-1-15,1-17 16,17 18-16,35 17 15,-35-17-15,88 0 16,0-1-16,18 18 16,-18-17-16,-18 0 0,-52-18 15,-36 17 1,18 19-16,18-36 16,-36 0-16,18 17 15,0-17-15,52 0 16,-52 0-16,53 0 0,88-17 15,-88-1-15,-18 0 16,53 18 0,-52-17-16,16-19 15,19 19-15,-18-1 16,-18 18-16,18-35 0,-71 35 16,88-18-1,71-35-15,-52 36 16,-19-36-16,106 0 15,-176 18-15,88-18 16,1 0-16,-107 35 16,35 0-16,-34-17 0,-1 18 15,0-1 1,18 0-16,-18-17 16,54-18-16,-19 0 15,36 0-15,0-17 0,0 17 16,-36 0-16,18 0 15,-52 18 1,-1-1-16,-17 1 16,-1 17-16,1-17 15,17-18-15,-17 18 0,52-18 16,19-53-16,-54 71 16,53-53-1,-17 17-15,-19 18 16,19-35-16,-36 18 15,1 17-15,-19 0 0,-17 17 16,0-16-16,0-19 16,0 18-16,0-18 15,0 19 1,0-37-16,0 19 16,0-18-16,0 35 0,-17-35 15,-1 35-15,0 0 16,1-35-16,-1 35 15,-17-71-15,-1 54 16,19-19 0,-18 36-16,17-35 15,-17 35-15,35 18 0,-53-18 16,17-17 0,1 34-16,18-17 15,-19 18-15,19 0 16,-36-36-16,35 36 15,-17-18-15,0-17 0,-1 34 16,-17-34-16,0-1 16,18 18-1,-35-17-15,34 34 0,-17-17 16,-52-17 0,16-1-16,36 36 15,18 17-15,-88-52 0,34-1 16,1 18-1,0 18-15,0-18 16,35 36-16,0-1 16,-35-17-16,53 17 0,-18 0 15,-71-52-15,36 52 16,-18-35-16,-53 36 16,106 17-1,-105-36-15,-89 19 16,53-19-16,-18 36 0,0-17 15,107 17-15,-54-35 16,88 35-16,-35-18 16,36 18-16,-1 0 15,-17 0 1,35-18-16,-53 18 0,-35 0 16,35 0-16,-70 0 15,-71 0-15,35 0 16,1 0-16,-36 0 15,123 0-15,-17 0 16,106 0-16,-36 0 16,19 0-16,-1-17 15,35 17 1,-17 0 0,-18 0-16,17 0 15,-16 0-15,-37 0 16,-16 0-16,34 0 0,-17 0 15,35 0-15,35 0 16,1 0-16</inkml:trace>
  <inkml:trace contextRef="#ctx0" brushRef="#br0" timeOffset="23860.4">13511 9648 0,'18'0'16,"53"0"0,52 0-16,124-35 15,-18 18-15,124-54 16,-35 18-16,-107 53 16,1-18-16,-159 18 15,-36 0-15,-17-17 16</inkml:trace>
  <inkml:trace contextRef="#ctx0" brushRef="#br0" timeOffset="24702.38">14146 9172 0,'0'0'0,"-247"71"16,89-1-16,69-34 15,1 34-15,18-17 16,34 0-16,19-18 15,-1 1-15,1-1 16,17-18-16,-18 1 16,18 0-16,-18-1 15,1-17 1,17 18-16,0 0 16,-18-1-1,18 1 1,0 0 31,-18-18-32,36 0 95,53 17-95,-1-17-15,71 0 16,0 0-16,0 0 16,-35 0-16,-18 0 15,-35 0-15,-35 0 16,0 0-1</inkml:trace>
  <inkml:trace contextRef="#ctx0" brushRef="#br0" timeOffset="30986.65">20285 14499 0,'17'0'218,"19"0"-171,-1 0-47,-17 0 16,17 0-16,18 0 16,0 0-16,17 0 15,-34 0-15,16 0 16,-34 0-16,0 0 15,17 0-15,-17 0 16,-1 0-16,19 0 16,34 0-16,54-35 15,-54 35-15,124-35 16,-141 35-16,53-18 16,17 18-16,-70 0 15,-17 0-15,-19 0 16,1 0-1,17 0 1,0 0-16,71-18 16,18-17-16,17 17 15,-53 1-15,53 17 16,0-35-16,-70 35 16,-36 0-1,-17 0 1,-1 0-1,54 0 1,-1 0-16,-34 0 16,70 0-16,35 0 15,17 0-15,-52 0 16,-53 0-16,-18 0 16,18 0-16,-17 0 15,-1 0-15,18 0 16,-18 0-16,71 0 15,70 0-15,-70 0 16,18 0-16,52 0 16,0 0-16,-70 0 15,-53 35-15,-35-35 16,-1 0 15,19 0-15,-1 17-16,18-17 15,35 36-15,-17-19 16,17-17-16,-35 18 16,0-18-16,-18 0 15,-17 18 1,-1-18 0,1 0-16,35 0 15,17 0-15,71 0 16,36-18-16,-54 0 15,54 18-15,-36 0 16,-106 0-16,0 0 16,1 0 46,-1 0-46,0 0-16,0 0 15,1 0-15,17 0 16,0 0-16,-18 0 16,18 0-16,35 0 15,124 0-15,-106 0 16,70 0-16,0 0 16,18 0-16,-53-35 15,-52 35-15,-36-18 16,-18 18-16,-18 0 15,1 0-15,0-17 16,-1 17-16,19 0 16,17 0-16,35-18 15,-35 18-15,-18-17 16,18 17-16,-35 0 16,-1 0-1,1 0 16,-1 0-15,1 0 0,0 0 31,-1 0-32,1 0-15,35 0 16,0 0-16,-18 0 15,18 0-15,-35 0 16,17 0-16,-17 0 16,-1 0-16,1 0 15,17 0 1,-17 0 0,17 0-16,-17 0 15,-1 0-15,1 0 16,0 0-1,-1 0 1,1 0 0,-1 0-1,1 0-15,0 0 16,35 0 46,-36 0-46,19 0-16,-1-18 16,-17 18-16,-1 0 15,1 0-15,-1 0 32,19 0-17,-19 0-15,19 0 16,-19 0-16,-17-18 15,18 18-15</inkml:trace>
  <inkml:trace contextRef="#ctx0" brushRef="#br0" timeOffset="35555.57">25912 13547 0,'-18'0'15,"0"0"64,1 0-64,-1 0 1,0 0 15,-17 0-15,0 35-16,0-17 15,-1 17 1,1-35-16,17 0 62,18 17-46,-17 1-16,-1 0 0,18-1 16,-35 19-1,17-1-15,0-17 16,1-1-16,17 19 16,0-19-16,0 1 15,0-1 1,0 1-16,0 0 0,0-1 15,-18 19 1,18-19-16,0 19 0,-17-1 16,17 0-16,0 0 15,0-17 1,0 0 0,0-1-1,0 1 16,0 0 1,0-1-17,0 1 1,17 0-16,1-18 16,-1 17-16,1-17 15,0 0-15,-1 0 31,-17 18-15,18-18 62,0 0-62,-1-18-1,1 18-15,0 0 16,-18-17 15,0-1-15,17 18-16,1 0 16,-18-18-16,18 18 15,-1-17-15,1-1 16,17-17-1,0 17-15,1-17 0,17-1 16,-1-16-16,19 16 16,-36 19-16,-17-1 15,-18 0 48,0 1-48,-18-1 1,18-17-16,0 17 16,0-17-1,-17 35-15,17-18 16,0 1-16,-18-1 31,18 0-31,-18 18 16,18-17-16,0-1 15,0-17 1,0 17-16,-17 0 16,17 1-16,0-18 15,-18 35-15,18-18 16,-18 18 0,18-18-16,-17 18 31,17-17-31,0-1 47,-18 18-16,18-18 47</inkml:trace>
  <inkml:trace contextRef="#ctx0" brushRef="#br0" timeOffset="39511.68">25418 14305 0,'17'0'78,"213"-53"-62,-160 36-16,142-1 15,-36 18-15,-17-18 16,-53 18-16,-71 0 16</inkml:trace>
  <inkml:trace contextRef="#ctx0" brushRef="#br0" timeOffset="41852.74">25065 13617 0,'-18'0'15,"1"0"1,-1 18-16,0-1 15,18 1 1,-17-18-16,17 18 16,0-1-1,0 19 1,0-19-16,0 1 16,0 17-16,0-17 15,0 0-15,0-1 16,-18 1-16,18-1 15,0 1-15,0 0 16,-18 17-16,18-17 16,0 17-16,0 0 15,0 0-15,0 1 16,0-19-16,0 1 16,0 0-1,0-1-15,0 1 47,0 0-31,0-1-16,0 1 15,0 0 1,18-1-16,0-17 16,17 0-1,-17 0-15,17 0 16,0 18-16,-35-1 15,18-17-15,-18 18 32,35-18-1,-17 0-15,70-53-1,-70 53-15,-1-17 16,1 17 31,-18-18-16,0-17-15,0-1-1,0-17-15,17 18 16,-17 0-16,0 0 15,18 17-15,-18-17 16,0 17-16,0 0 16,0 1-1,0-1 1,0 0 15,0 1-31,-18-18 16,18 17-1,-17 0-15,-1 1 16,18-19-16,0 19 16,-17-19-16,17 19 15,0-1 48,-18 18-48,0-18 1,-17 18 0,17-17-1,-17 17-15,-18 0 16,18 0-16,17 0 16,1 0-16,-1 0 15,0 0 48,18 17-32,-17-17-31</inkml:trace>
  <inkml:trace contextRef="#ctx0" brushRef="#br0" timeOffset="45335.17">23954 14393 0,'35'0'125,"0"0"-110,-17 0-15,52 0 16,1 0-16,-53 0 16,123 0-16,-35 0 15,35 0 1,-53 0-16,18-17 16,-53 17-16,-1 0 0,-34 0 15,0 0-15,-1 0 31,1 0-15,17-18 0,18 18-16,35-18 0,-17 1 15,105-18-15,18 35 16,-88-18-16,-53 18 16,-18 0-16,-17 0 46,0 0-30,17 0 0,-17 0-16,52 0 15,1 0-15,70 0 16,-35 0-16,-53 0 16,-1 0-16,1 0 15,-35 0-15,0 0 16,-1 0-1,1 0 1,0 0 0,-1 0-16,54 0 15,-18 0-15,0 0 16,-18 0-16,18 0 16,-36 0-16,1 0 15,0 0 63,-1 18-62,1-18 15,-18 17-15,18-17-16,-1 0 62,1 0-62,0 0 16,-1 0 0,-17 18-16,18-18 15,0 0 1,-1 0-16,1 17 15,-1-17 1,1 0 0,0 0-1,-1 0 1,1 18 15,17-18-31,1 18 16,-1-18-16,0 0 15,0 0-15,-17 0 16,-18 17 93</inkml:trace>
  <inkml:trace contextRef="#ctx0" brushRef="#br0" timeOffset="49400.65">23336 13423 0,'0'0'0,"-35"18"16,0-1-16,17 1 15,0 0-15,1-1 16,-1 1-16,1 0 47,17-1-32,-18 1-15,18 17 16,-18-17-16,18-1 16,-17 19-16,-1-19 15,18 1-15,0 0 16,0 17 0,0 0-16,0 1 15,-18-1-15,18 18 16,0-18-16,0-17 15,0 17-15,0 0 16,0-17-16,0-1 16,0 1 15,0 0-15,0-1-16,0 19 15,0-19-15,18 1 16,0 0-1,-18-1-15,17 1 16,1-18-16,17 18 16,-17-18-1,-1 0 1,1 17-16,0-17 16,-1 0 30,1 0-30,0 0-16,35 0 16,-18 0-16,18 0 15,-36 0-15,19 0 16,-19 0 0,1 0-16,0 0 15,-18-17 1,17 17-16,18-36 15,-17 19-15,35-1 16,0 0-16,-35 1 16,-1 17-16,1-18 15,-1 18-15,1 0 47,-18-18-47,0 1 16,35-1-16,-35 0 15,18-17-15,0 18 16,-1-1 0,-17 0-1,18 1 1,-18-1-16,18 0 16,-18-17-16,17 0 15,-17 0 1,0 17-1,0 0 1,0 1-16,0-1 16,0 0 15,0 1-31,0-1 16,0 0-1,0 1 1,0-1-16,0 0 15,0 1 1,-17 17-16,-1-18 16,0 1-16,1-1 15,17 0 1,-18 18-16,18-17 31,0-1-15,-18 18-16,18-18 15,-17 1-15,-1 17 16,18-18-16,-18 18 16,1-18-1,-1 18 1,1-17 0,-19 17-1,19 0-15,-19 0 16,1 0-16,-18 0 15,36 0-15,-19 0 16,1 0 0,17 0-16,1 0 15,17 17-15,-18-17 16,0 0-16,1 0 16,-1 0-16,1 0 15</inkml:trace>
  <inkml:trace contextRef="#ctx0" brushRef="#br0" timeOffset="53164.03">22631 14517 0,'53'0'109,"-18"17"-109,35-17 16,19 18-16,-36-18 15,105 0-15,-69 0 0,34 35 16,18-35 0,-17 0-16,-19 0 15,-34 0-15,17 18 16,-35-18-16,-18 0 16,1 0-16,17 0 0,-1 0 15,19 18-15,0-18 16,17 0-1,-35 0-15,53 0 16,-54 0-16,107 17 16,-35-17-16,-54 0 0,36 0 15,35 0-15,-53 0 16,-17 36 0,-18-36-16,-18 0 15,0 17-15,1-17 16,34 0-16,-52 0 0,17 0 15,36 0-15,-1 18 16,-17-18-16,35 0 16,18 0-1,0 0-15,17 17 16,54-17 0,-89 0-16,-17 0 0,70 0 15,-88 18-15,52-18 16,54 18-1,-141-18-15,88 0 16,17 35-16,-17-35 0,-18 0 16,-35 0-16,0 0 15,18 0-15,-1 0 16,-35 0 0,1 0-1,-19 0-15,1 0 16,0 18 15,-1-18-31,1 0 0,0 0 16,17 0-1,0 0-15,-17 0 16,-1 0-16,1 0 0</inkml:trace>
  <inkml:trace contextRef="#ctx0" brushRef="#br0" timeOffset="56092.96">20620 13353 0,'-18'0'94,"-17"0"-79,0 0-15,-18 0 16,0 0-16,18 17 16,-1 1-16,1-18 15,17 0 1,18 18-1,-17-18 1,-1 0-16,0 35 16,-17 0-16,0-17 15,0 52-15,17-52 16,-17 0-16,17 17 16,0-35-16,18 17 15,0 1 1,0 0-1,-17-1-15,17 1 16,0 0-16,0-1 16,-18 19-1,18-1-15,-18 0 16,18-17-16,0 17 16,0-17-1,0-1-15,0 36 16,0-35-16,18 35 15,17-18-15,1 18 16,-19-18-16,1 1 16,0-1-16,-18-17 15,17-1-15,1 36 16,0-35-16,17-1 16,0 1-16,0 17 15,1-17-15,-1-18 16,-17 0-16,-1 18 15,1-18-15,-1 0 16,-17 17-16,18 1 16,0-18-16,17 17 15,36 1-15,-18-18 16,-1 18-16,54-18 16,-35 0-16,35 0 15,-36 0-15,1 0 16,-54 0-16,1 0 15,0 0 1,17 0 15,0 0-31,0-18 16,36-17-16,-36 17 16,36-17-16,-36 17 15,-17 1-15,-18-1 16,17 18-16,-17-18 15,0 1 1,0-1-16,0 0 16,0-17-1,18 0-15,-18-18 16,0 18-16,18-36 16,-1 18-16,-17 18 15,18-18-15,-18 18 16,18-1-16,-18 1 15,17 18-15,-17-19 16,0 19-16,0-1 16,0 0-1,0 1 1,0-1-16,0 0 16,0-17-16,0 17 15,0-17-15,0 0 16,0 0-16,0-1 15,-17 19-15,17-1 16,-18 0-16,0 1 16,1-1-1,-1 18-15,0-17 32,1-1-32,-1 0 15,-17 1-15,17-1 16,1 18-16,-54-18 15,18 1-15,-35 17 16,17 0-16,18 0 16,1 0-16,34 0 15,0-18-15,1 18 63,-1 0-63,0 0 15,-17 0-15,0 18 16,17-1 0,1-17 93,-1 0-78,0 0 32,18 18-48,-17-18-15,-1 0 16</inkml:trace>
  <inkml:trace contextRef="#ctx0" brushRef="#br0" timeOffset="56886.6">20426 13406 0,'35'17'203,"18"-17"-203,0 0 16,53 0-16,53 0 15,-54 0-15,72 0 16,-89 0-16,18 0 16,-53 0-16</inkml:trace>
  <inkml:trace contextRef="#ctx0" brushRef="#br0" timeOffset="72633.73">20002 14817 0,'36'0'141,"17"-18"-126,17 18-15,36-18 16,-18 18-16,-17 0 15,-1 0-15,-34 0 16,-19 0-16,19 0 16,-1 0-1,0 0-15,53 0 16,-17 0-16,35 0 16,17-17-16,54 17 15,34-36-15,36 36 16,-70 0-16,-124 0 15,88 0-15,-106 0 16,0 0-16,18 0 16,-18 0-16,36 0 15,70 0-15,-53 0 16,124 0-16,-36 0 16,107 0-16,-37 0 15,-34 0-15,-71 0 16,-35 0-16,-35 0 15,-36 0-15,-17 0 32,-1 0-17,18 0 1,1 0-16,17 0 16,17 0-16,18 0 15,-35 0-15,0 0 16,35 0-16,-17 0 15,0 0-15,34 0 16,36 0-16,36-35 16,17 18-16,53 17 15,-194-18-15,70 18 16,1 0-16,-18 0 16,-71 0-16,0 0 15,-17 0-15,35 0 16,0 0-1,17-18-15,36-17 16,-18 17-16,18 18 16,0-17-16,-71 17 15,71-18-15,-71 18 16,0 0-16,-17 0 16,0 0 15,35 0-16,0 0-15,0-18 16,52 18-16,-34-17 16,52 17-16,-17 0 15,-71 0-15,54 0 16,-54 0-16,-17 0 16,17 0-1,-18 0-15,36 0 16,-17 0-16,17 17 15,-18-17-15,0 0 16,18 0-16,-35 0 16,17 0-16,-17 0 31,-1 0-15,36 0-16,18-17 15,-18 17-15,176-18 16,-88 1-16,-53-19 15,124 36-15,-159 0 16,35 0-16,-53 0 16</inkml:trace>
  <inkml:trace contextRef="#ctx0" brushRef="#br0" timeOffset="76817.53">20496 14534 0,'0'-17'31,"18"17"0,0 0 1,17 0-32,18 0 15,0 0-15,53 0 16,-18 0-1,-18 17-15,89-17 16,-53 36-16,70-36 0,18 17 16,-17-17-1,352 0 1,-317 0 0,-36 0-16,-70 0 15,70 0-15,1 0 0,-1 0 16,-53 0-16,89 0 15,-36 0 1,-70 0-16,141 0 16,-141 0-16,176 0 15,-123 0-15,-53 0 0,70 0 16,-105 0-16,35 0 16,0 0-16,17 0 15,18 0-15,0 0 16,71 0-1,-36 0-15,-35-35 0,18 17 16,18 1-16,-1 17 16,-53-35-1,-70 35-15,0 0 16,-35 0-16,0 0 16,17 0-16,-18 0 0,36 0 15,36 0-15,52 0 16,35 0-16,0 0 15,71 0-15,-70 0 16,-36 0 0,-53-18-16,-35 18 0,-18 0 15,-17 0-15,17 0 47,53 0-31,-35 0-16,-17 0 0,69 0 15,-52 0-15,35 0 16,-52-18 0,-19 18-1,1 0 17,17 0-32,18 0 15,0 0-15,35-17 16,-70 17-16,0 0 15,-1 0 1,1-18-16,0 18 0,-1 0 47,1-18-47,-1 1 16,1-1-1,0 18 1,-1-18-16,1 1 15,-18-1 1,18 1-16,-1-19 16,1 1-1,0 0-15,-1 35 16,-17-36-16,18 1 0,-18 17 16,18-17-16,-18 0 15,17 0-15,-17 17 16,18-17-16,-18-1 15,17 1-15,-17 18 16,18-19-16,-18 19 16,0-1-1,0 0-15,0 1 16,0-1 0,0 0-16,0-17 15,0 0 1,0 0-16,0 17 15,0-17-15,0 17 16,0 0-16,-18-17 16,-34 17-16,52 1 15,-18-1-15,18-17 16,-18 17-16,-17 1 16,35-1-16,-18 18 15,1-18-15,-1 1 16,0 17-16,1 0 15,-54-36-15,18 36 16,-53-17-16,18 17 16,-35 0-16,-54 0 15,36 0-15,53 0 16,-35 0-16,-36 0 16,106-18-1,18 18-15,-36 0 0,-17-17 16,35 17-16,0 0 15,-35 0-15,17 0 16,-87 0-16,34 0 16,-52 0-16,35 35 15,-18-35-15,18 0 16,70 0-16,36 0 16,-18 0-16,18 0 15,-1 0-15,1 0 16,-18 0-16,-88 0 15,35 17-15,-52 19 16,16-36-16,-210 17 16,211 19-16,-1-36 15,-69 0-15,52 0 16,88 0-16,19 0 16,16 0-16,-34 0 15,17 0-15,-53 0 16,35 0-16,-87 0 15,-54 0-15,53 0 16,-158 35-16,246-35 16,-70 0-16,71 0 15,-19 0-15,54 0 16,17 0-16,1 0 16,-1 0-16,-17 0 15,0 0-15,-54 0 16,19 0-16,-36 0 15,0 0-15,18 0 16,35 0-16,18 0 16,-1 0-16,19 0 15,-1 0-15,1 0 16,-1 0 0,-17 0-16,-18 0 15,17 0-15,-16 0 16,-37 0-16,72 0 15,-36 0-15,18 0 16,-1-18-16,19 1 16,-1 17-1,0-18-15,1 18 16,-19-18-16,1 18 16,18 0-16,-1 0 15,-53 0-15,18 0 16,18-17-16,17 17 15,1-18-15,-1 18 16,-17-18 0,-18 18-16,-35 0 15,17 0-15,-70 0 16,0-17-16,-71 17 16,177 0-16,-106 0 15,70 0-15,1 0 16,52 0-16,1 0 15,-1 0-15,0 0 16,1 0-16,-19 0 16,-17 17-16,-88 19 15,88-1-15,-52-17 16,16-1-16,1 1 16,35 0-16,36-18 15,17 17 48,-18 1-48,18-1-15,0 1 16,0 17 0,-18-17-16,18 17 15,0-17-15,0 17 16,0 0-1,0 1-15,0-1 16,0 0-16,0-17 16,18 17-16,0-17 15,-1 0 1,19 17-16,-1-18 16,-18 19-16,19-1 15,-19 0-15,19 18 16,-1-18-16,18 1 15,-53-19-15,88 19 16,-53-19-16,71 19 16,-18-1-16,1 0 15,-19-35-15,-17 18 16,18-1-16,-36-17 16,-35 18-16,18 0 15,-1-18 16,1 0 1</inkml:trace>
  <inkml:trace contextRef="#ctx0" brushRef="#br0" timeOffset="87506.9">20002 14975 0,'18'-17'0,"0"17"15,-1 0-15,1 0 16,0 0-16,-1 0 16,19 17-16,34-17 15,71 18 1,71-18-16,0 0 15,35 0-15,-36 0 16,71 0-16,-105 0 16,70 0-16,-88 35 15,-54-17-15,-16 0 16,-54-1-16,-18-17 16,1 0-1,0 0 1,17 0-16,0 0 15,1 0-15,52 0 16,-18 0-16,-17 0 16,35 0-16,18 0 15,-53 18-15,35-18 16,-17 35-16,35-35 16,53 0-16,-18 18 15,0-18-15,35 0 16,-35 0-16,36 0 15,-19 0-15,-16 0 16,-72 0-16,36 0 16,-18 0-16,-17 0 15,17 0-15,-18 0 16,-17 0-16,18 0 16,-1 0-16,1 0 15,35 0-15,-18 0 16,-17 0-16,17 0 15,-35 0-15,-18 0 16,0 0-16,1 0 16,-19 0-16,1 0 15,-1 0 1,89 0-16,-35 0 16,-18 0-16,88 0 15,0-35-15,35 17 16,-17-17-16,-53 35 15,0-18-15,-18 0 16,-35 18-16,-18 0 16,18-17-16,-35 17 15,17 0-15,-17 0 16,-1 0-16,1 0 16,0-18-16,-1 18 15,1 0 1,35 0-1,-18-18-15,18 18 16,35-17-16,-17 17 16,34-18-16,54-17 15,-123 35-15,34 0 16,-35-18-16,1 18 16,-19 0 30,1 0-30,17 0-16,0 0 16,-17-17-16,0 17 15,17-18-15,-17 18 16,-1 0 0,1 0-1,35 0 1,17-18-16,89 1 15,-18-19-15,177 19 16,-195-19-16,159 19 16,-211 17-16,17-18 15,-70 18-15,0 0 16</inkml:trace>
  <inkml:trace contextRef="#ctx0" brushRef="#br0" timeOffset="96275.38">20108 14834 0,'18'0'125</inkml:trace>
  <inkml:trace contextRef="#ctx0" brushRef="#br0" timeOffset="104431.53">20108 14940 0,'36'0'203,"-19"0"-188,19 0-15,-19 0 16,1 0 0,17 0-16,-17 0 15,17 0-15,18 0 16,17 0-16,36 0 16,18 0-16,-18 0 15,-71 0-15,35 0 16,19 0-16,-72 0 15,1 18-15,0-18 32,-1 0-17,230 0 17,35 0-32,-105 0 15,-1 0-15,-70 35 16,-18-17-16,-35-1 15,-35 1-15,-1-18 16,1 0 31,0 18-31,17-18-16,53 0 15,18 0-15,35 0 16,0 0-16,36 0 15,-36 0-15,17 17 16,-16-17-16,-54 18 16,-18-18-16,-34 0 15,-1 0-15,-18 0 16,1 0-16,0 0 31,-1 0-15,1 0-16,0 0 15,-1 0-15,19 0 16,-19 0-16,54 0 16,-18 0-16,-36 0 15,54 0-15,-1 0 16,36 0-16,-18 0 16,-17 0-16,-18 0 15,35 18-15,-35-18 16,-18 0-16,1 0 15,-19 0-15,19 0 16,16 0-16,1 0 16,0 0-16,88 0 15,0 0-15,1 0 16,-1 0-16,0 0 16,18 35-16,-89-35 15,18 0-15,-35 0 16,-17 0-16,-1 0 15,-18 0-15,1 0 16,53 0-16,-36 0 16,35 17-16,-17-17 15,36 0-15,-19 18 16,-35-18-16,36 0 16,-18 18-16,-18-18 15,0 0-15,-17 0 16,0 0-16,17 0 15,0 0-15,1 0 16,-1 0-16,0 0 16,0 0-16,1 0 15,-1 0-15,-17 0 16,-1 0-16,19 0 16,-19 0-16,18 0 15,1 0-15,-19 0 16,19 0-16,-1 0 15,-17 0 17,-1 0-32,18 0 15,36 0-15,35 0 16,-18 0-16,71-18 16,-71 18-16,88 0 15,-17 0-15,-88-18 16,-54 18-16,19 0 15,-19 0-15,1 0 32,17-17-17,-17 17-15,17 0 16,0 0-16,1 0 16,-19 0-16,1 0 15,0 0 173,34 0-188,1-18 15,36 18-15,-54 0 16,71-17-16,-1-19 16,195 1-1,-264 17 1,-19 18-16</inkml:trace>
  <inkml:trace contextRef="#ctx0" brushRef="#br0" timeOffset="116562.46">8678 8520 0,'-17'0'31,"-1"0"-15,0 0 0,-17 0-16,0 0 15,-89 0 1,36 0-16,71 0 16,-1 0-16,18 17 46,-18 1-30,18-1 0,-17 19-16,17-1 15,0-17-15,0 35 16,0-18-16,0 18 16,0-18-16,17-17 15,19-1-15,-19 19 16,-17-19-16,18 1 15,-1 0 1,1-1-16,0 1 16,-1-1-16,1 19 15,0-1-15,-1-17 16,19-1 0,-1 19-16,0-36 15,0 17-15,-17 1 16,0-18-16,-1 0 31,-17 18-15,18-18-1,17 0-15,18 0 16,18 0-16,17 0 16,18 0-16,-53 0 15,0 0-15,-18 0 16,-17 17-16,-1-17 62,18 0-46,1 0-16,17-17 16,-18-1-16,-17 0 15,-1 18 1,1-17 46,-1-19-46,-17 19-16,18-1 16,0-17-16,-1 17 15,-17 0 1,0 1-16,0-18 15,0 17-15,0 0 16,-17 1-16,17-1 16,-18 0-16,18 1 15,0-1-15,-18 0 16,18 1 0,-17 17-16,-1 0 15,1 0-15,-19-18 16,1 1-1,-141-72 17,158 89-32,0 0 15,1 0 1,-1-17-16,0 17 0,18-18 16,-17 18-16,-1 0 15,-17-18 1,0 18-16,17 0 15,-17-17-15,-1-1 16,1 18-16,17 0 16,1 0-16,-18 0 15,-1 0 1,1 0 0,-18 0-16,18 0 15,-71 0 1,88 0-1</inkml:trace>
  <inkml:trace contextRef="#ctx0" brushRef="#br0" timeOffset="119545.87">23301 13476 0,'0'-18'0,"0"54"62,0-1-62,0 0 16,0 1-16,-18-1 15,18 0-15,-17 0 16,17 1-16,0-1 16,0 0-16,0 1 15,0-1-15,0 0 16,0 0-1,0 1-15,0-1 0,-18-35 16,18 53-16,0-36 16,0 1-1,-18-18-15,18 18 16,0-1 0,0 1-16,0 0 0,0-1 15,0 1-15,0 17 16,0-17-1,0 17 1,36-35 140,-19 0-140,1 0-16,0 0 0,-1 0 16,1 0-1,0-17 1,34 17-1,-16-18 1,17 0-16,17 18 16,-35-17-16,1-19 78,-36 1-78,17 17 15,-17 1-15,0-1 16,18 0-16,-18-17 16,18 35-1,-18-17 1,0-1-16,0 0 16,0 1-1,0-1 1,0 0-1,0 1 1,0-1 0,0 0-1,0 1 1,0-1 0,-18 18-1,18-17-15,0-1 31,0 0-31,0-17 16,0 17-16,0-17 16,0 17-1,0 1 48,0-1-63,0 0 0,0 1 31,0-1-31,0 1 16,-18-1-1,1 0 1,-1 1-16,0-1 16,1 0-16,-1 1 15,18-1 16</inkml:trace>
  <inkml:trace contextRef="#ctx0" brushRef="#br0" timeOffset="145416.31">11342 6950 0,'17'-18'156,"19"18"-156,17-18 16,0 18-16,35 0 16,-35-17-16,0 17 15,-18 0-15,-17 0 16,-1 0-16,1 0 15,-1 0 17,19 0-32,17 0 15,-18 0-15,0 0 16,0 0-16,1 0 16,-1 0-16,-17 0 15,17 0-15,0 0 16,0 0-1,1 0-15,-1 0 16,18 0-16,-18 0 16,-17 0 46,-1 0-46,1 0-1,0 0 1,-1 0 0,1 0-16,0 0 15,-1 0 1,-17 17 0</inkml:trace>
  <inkml:trace contextRef="#ctx0" brushRef="#br0" timeOffset="146539.76">13564 6897 0,'0'-18'16,"18"18"62,17-17-63,-17 17-15,35 0 16,-18 0-16,36-18 16,-18 18-16,17-18 15,-17 18-15,-35 0 16,-1 0-1</inkml:trace>
  <inkml:trace contextRef="#ctx0" brushRef="#br0" timeOffset="200544.41">5927 7885 0,'0'0'0,"-18"17"0,0 1 16,1 17 0,-19 0-16,19 1 0,-18 17 15,-1 17-15,19 1 16,-36 17-16,17 0 16,19 0-16,17-17 15,-35 17-15,35-53 16,0 18-16,0 0 15,0 18-15,0-54 16,0 1-16,0 35 16,0-18-16,17 18 15,18 0-15,-17 0 16,17 35-16,1-35 16,-1 0-16,18 18 15,0-19-15,-18 19 16,-17-36-16,35 1 15,-18 16 1,0 1-16,0 0 16,36 0-16,-18-18 0,0 1 15,35-1-15,0 0 16,18-17-16,-35 17 16,17 1-16,-53-19 15,0 1-15,18 17 16,0 0-16,18 18 15,-18-17-15,35 34 16,0-35-16,0-17 16,18 17-16,53-17 15,-89 0-15,89 17 16,-18-17-16,-70-18 16,-36 0-16,53 17 15,-35 1-15,-18-18 16,36 17-16,0-17 15,17 18-15,-18 17 16,18-17-16,-17 0 16,17-1-16,-35 1 15,0 17-15,18-17 16,-54-1-16,36 1 16,0 0-16,-18 35 15,54-36-15,-54 1 16,53 0-16,-17-1 15,17 1-15,0-1 16,18 19-16,-18-19 16,-17 1-16,17 0 15,0 35-15,-35-53 16,53 35-16,88 18 16,-88-36-16,-36-17 15,54 36-15,105-19 16,-123-17-16,-71 18 15,88-18-15,-34 0 16,-36 0-16,35 0 16,-35 0-16,17 0 15,1 0-15,35 0 16,35 0-16,0 0 16,35-35-16,18 17 15,-17-17-15,-36 17 16,-71 18-16,-34-18 15,-19 18-15,1-17 32,0-18-17,52-1-15,18-52 16,36-35-16,35-18 16,-89 70-16,18-17 15,-17 0 1,-54 35-16,1-18 0,-18 36 15,0 0-15,18-18 16,-18 35-16,0-35 16,0 0-16,0-17 15,53-19-15,-36 1 16,-17 35-16,18-35 16,-18 35-16,0 0 15,0 0-15,0 18 16,0-18-16,0 0 15,0-17-15,0 17 16,0-18-16,0 1 16,0 17-16,-18 0 15,-17-18-15,-18 36 16,35-18-16,-34 0 16,16 0-16,-17-17 15,18-19-15,0 19 16,17 17-16,-35 0 15,18-35-15,-18-36 16,-35 54-16,17-18 16,1 0-16,52 52 15,-105-87-15,87 87 16,-52-34-16,35 35 16,0 17-16,-17 0 15,17 1-15,0-1 16,18 0-16,-18-17 15,-18 18-15,36-1 16,-36 18-16,-52-35 16,17 17-16,-70-17 15,52 35-15,-87 0 16,-72-36-16,107 36 16,70 0-16,-70 0 15,-1 0-15,89-17 16,-88 17-16,123-18 15,-88 18-15,35 0 16,-35-18-16,53 18 16,-106 0-16,17 0 15,71 0-15,-70 0 16,0 0-16,34 0 16,19 0-16,70 0 15,0 0-15,0 0 16,36 0-16,-19 0 15,1 0 1,17 0 0,1 0-1,-1 0 32</inkml:trace>
  <inkml:trace contextRef="#ctx0" brushRef="#br0" timeOffset="-161760.12">20285 14605 0,'53'0'94,"52"0"-79,1 0-15,-35 0 16,105 0-16,1 0 15,-1 35-15,-17-17 0,17 17 16,71-17 0,-106 17-16,-53-17 0,18-18 15,53 17-15,-88 1 16,158 17 0,-176-35-16,141 18 0,88 17 15,-106-35-15,212 0 16,-70 0-16,-71 0 15,53 0-15,17 0 16,1 0-16,-142 0 16,53 18-16,-17-18 15,-106 0-15,0 0 16,-53 0-16,-36 0 16</inkml:trace>
  <inkml:trace contextRef="#ctx0" brushRef="#br0" timeOffset="-159108.15">13494 6121 0,'0'0'0,"-36"-36"16,19 36-1,-1-17-15,1 17 16,-1-18-16,-53 18 15,36-18-15,-18 1 16,36 17-16,-19-18 16,1 18-16,35-17 15,-35 17-15,17-18 16,0 18 0,1 0-16,-18 0 15,-1-18-15,-17 18 16,0 0-16,-35-17 15,53 17-15,-18 0 16,18-18-16,17 18 16,0 0-16,1 0 31,-1 0-31,-17 0 0,0-18 16,-18 18-16,17 0 15,-17 0-15,-17 0 16,-1 0-16,18 0 15,1 0-15,34 0 16,-53 0-16,1 0 16,17 0-16,-18 18 15,-17-18-15,35 0 16,-35 35-16,35-35 16,0 18-16,0-18 15,-17 18-15,34-18 16,1 17-16,35 1 15,-35-18-15,17 17 16,1-17-16,-1 0 16,0 0-16,-17 18 15,0 0 1,17-18-16,0 17 16,1 1-16,-1-18 15,1 18-15,17-1 16,-18 1-1,0 0-15,1-18 16,-1 35-16,18-17 16,-18 17-16,-17 18 15,35-18-15,-18-17 16,18 17-16,0 0 16,-17 0-16,17 1 15,0-1-15,0-17 16,0-1-16,0 1 15,0 0-15,0-1 16,17 1-16,-17 0 16,18-1-16,0-17 15,-1 18 1,19-1-16,-19 19 16,19-19-16,-19 1 15,1 0-15,-1-1 16,19 19-16,17-19 15,-18 1-15,18-1 16,0 1-16,-18-18 16,53 18-16,-35-1 15,0-17-15,18 18 16,-36 0-16,18 17 16,0-17-16,17-18 15,-17 17-15,0 1 16,0-18-16,18 17 15,-1 1-15,-35 0 16,1-1-16,-19-17 16,19 18-16,-19-18 15,19 18-15,-19-1 16,36-17-16,0 0 16,35 18-1,-17-18-15,-36 0 16,53 18-16,-52-18 15,-1 17-15,0-17 16,-17 0-16,-1 0 16,1 0-16,35 0 15,35 0-15,-17 0 16,70 0-16,0 0 16,106-35-16,-88 17 15,-54 18-15,37-35 16,-72 35-16,-35-18 15,1 18-15,-19 0 47,1 0-31,0-17-16,-1-19 16,19 1-16,-19 0 15,1 17-15,-1-17 16,1 17-16,0 1 15,-18-1-15,0 0 16,17 1 0,-17-1-1,0 1-15,0-19 16,0-17-16,0 18 16,0 0-16,18 0 15,-18-36-15,0 36 16,0-18-16,0-18 15,0 18-15,0 0 16,0 18-16,0 17 16,0 1-16,0-18 15,-18-18-15,1 17 16,17 1-16,-18-18 16,0 18-16,-17 0 15,18 17-15,17 0 16,-18 18-16,18-17 15,-35 17-15,35-18 16,-36 18 0,19-18-16,-1 18 15,-17 0-15,-1 0 16,19 0-16,-1 0 16,-52 0-16,17 0 15,-53 18-15,18 0 16,-18-1-16,71-17 15,-18 18-15,35-18 16,0 0-16,1 0 16,-1 0-1,0 0 1,1 18-16,-18-18 16,-36 0-16,53 0 15,-17 17-15,17-17 16</inkml:trace>
  <inkml:trace contextRef="#ctx0" brushRef="#br0" timeOffset="-152894.53">20302 14340 0,'0'18'140,"36"-18"-140,-19 0 0,71 18 16,71-1 0,18-17-16,-72 36 0,142-36 15,-53 17-15,-52-17 16,-72 0-16,18 0 15,-17 0-15,-36 0 16,18 0-16,-18 0 16,54 0-16,-37 0 15,19 0-15,123 0 16,-141 0 0,141 0-16,-53 0 15,-17 18-15,-19 17 16,-16-35-16,-37 18 0,1-18 15,18 17-15,0-17 16,34 0-16,-52 0 16,124 0-16,-36 0 15,-71 0 1,18 0-16,-35 0 16,-17 0-16,-19 0 0,1 0 15,-18 18-15,18-18 16,-1 0-16,36 0 15,18 0-15,-1 0 16,1 0-16,-18 0 16,17 0-16,-34 18 15,-1-1-15,-17-17 16,-1 0-16,1 0 16,35 0-1,-36 0-15,54 0 0,88 0 16,-18 0-16,-53 18 15,-18-18-15,1 18 16,-53-18-16,-18 17 16,17-17-16,1 0 15,17 0 1,18 0 0,0 0-16,35 0 15,18 0-15,0 0 16,0 0-16,-53 0 15,35 0-15,-18 18 16,-34-18-16,34 0 16,-17 0-16,0 0 15,18 0-15,17 0 16,-18 0-16,36 0 16,88-35-1,-88 35-15,71-18 0,-19 18 16,-105-18-16,53 18 15,-35 0-15,17-35 16,-53 35-16,18 0 16,0 0-16,-18 0 15,18 0-15,35-18 16,-35 18-16,0 0 16,35 0-16,-35 0 15,0 0-15,-18 0 16,1 0-16,-19 0 15,1 0-15,0 0 16,-1 0-16,1 0 16,17 0-16,-17 0 15,17 0-15,18 0 16,-18 0-16,1 0 16,16 0-16,-16 0 15,-1 0 1,0-17-16,-17 17 15,17 0-15,-17-18 16,17 18 0,0 0-16,18 0 15,18-17-15,52 17 16,-34 0-16,34 0 16,18 0-16,-53 0 15,-35 0-15,-17 0 16</inkml:trace>
  <inkml:trace contextRef="#ctx0" brushRef="#br0" timeOffset="-129525.49">8502 7461 0,'-88'-53'31,"52"36"-31,19 17 16,-18-18-16,-1 18 16,-17-35-16,36 35 15,-19 0-15,-16-36 16,-1 19-16,-18-1 15,18 1-15,18-1 16,-18 0-16,35 18 16,-35-35-16,0 17 15,-17 18-15,17-17 16,18-1-16,-18 18 16,0 0-16,-35-18 15,35 18-15,0-17 16,-35 17-16,17 0 15,1 0-15,-1-35 16,-17 35-16,17 0 16,-35 17-16,18 1 15,35-1-15,-17 1 16,34 0-16,1-1 16,18 19-16,-19-1 15,1 35-15,0-34 16,-18 52-16,-35 0 15,52-35-15,-52 35 16,35 0-16,-17 18 16,-1-17-16,36-37 15,0 37-15,-18-1 16,35-35-16,0 35 16,1-18-16,17 19 15,-18-19-15,-17 54 16,35-18-16,-18 70 15,1-123-15,17 53 16,0 35-16,0-35 16,0-71-16,0 71 15,17 0-15,36 17 16,0 0-16,-35-70 16,52 141-16,-17 0 15,0-70-15,0 52 16,35 18-16,-53-35 15,54 0-15,-36-53 16,52 123-16,-52-106 16,18 36-16,-36-123 15,36 105-15,-18-18 16,17-35-16,-35-35 16,-17-18-16,53 36 15,-18-18-15,-36-18 16,36 36-16,18-36 15,-36 0-15,18 1 16,-18-1-16,36 18 16,-18-36-16,17 19 15,-35-1-15,18-17 16,0-18-16,0 17 16,35 36-16,1-53 15,16 0-15,37 18 16,-1-18-16,-36 0 15,54 0-15,-53 0 16,35 0-16,-35 0 16,70 0-16,-35 0 15,1 0-15,-72 0 16,54 0-16,17 0 16,106 0-16,-71 0 15,18 0-15,-53 0 16,0-35-16,-52 17 15,16 18-15,72-18 16,-89-17-16,71 17 16,-106 18-16,88-53 15,0 18-15,18 0 16,17-36-16,-17 18 16,105-35-16,-158 71 15,-18-19-15,-17 19 16,-1-1-16,-17 0 15,-17 1-15,-1-1 16,18-17-16,-18 0 16,53-18-16,0-18 15,54-17-15,-54 17 16,-35 1-16,53-18 16,-36-1-16,-17 19 15,18-18-15,-19-1 16,1 1-16,18 18 15,-53-1-15,-1 1 16,1 34-16,-18-17 16,17 18-16,-17-18 15,0 0-15,0-17 16,0 17-16,0-18 16,0 1-16,0-1 15,0-17-15,0 35 16,0-18-16,-17-17 15,-1 0-15,18 18 16,-17-19-16,-1 36 16,18-17-16,-35-18 15,35-18-15,-18-53 16,0 106-16,18-17 16,-53-19-16,36 1 15,-1 35-15,1-35 16,-1 53-16,18-18 15,-18 0-15,1 18 16,-19-1-16,19-16 16,-1 52-16,-17-36 15,0 1-15,-1-18 16,1 18-16,-18-1 16,0-16-16,-35-19 15,17 36-15,18-36 16,1 18-16,-19 0 15,-17 0-15,-36 1 16,89 34-16,-106-53 16,88 54-16,-53-36 15,-53 0-15,54 35 16,16 1-16,1-1 16,18 0-16,-54-17 15,54 17-15,-19 18 16,1-17-16,18 17 15,-36 0-15,35 0 16,18-18-16,-17 18 16,-18 0-16,35 0 15,0 0-15,0 0 16,0-18-16,-18 18 16,36-17-16,-18 17 15,-17-18-15,-1 18 16,18 0-16,-17-17 15,34 17-15,-69 0 16,34-18-16,36 18 16,-36 0-16,-17 0 15,35-35-15,-53 35 16,36 0-16,34 0 16,-52 0-16,18 0 15,-19-18-15,37 18 16,-37 0-16,1 0 15,-35 0-15,17 0 16,0 0-16,-35 0 16,53 0-16,-18 18 15,35-18-15,1 0 16,17 0-16,0 0 16,0 0-16,18-18 15,-53 18-15,35 0 16,17 0-16,-17-18 15,0 18-15,18 0 16,0 0-16,17 0 16,1 0-16,-1 0 15,0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1-01T08:01:35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1499 4957 0,'18'0'78,"0"17"-62,17 1-16,0-1 16,18 1-16,-18 0 15,18-1-15,18 1 16,-18-18-16,-18 18 15,18-1-15,17-17 16,89 36 0,-106-36-1,35 0-15,-52 0 16,17 17-16,-36-17 16,1 0-16,-1 0 15,1 18-15,0-18 16,17 0-1,18 17-15,17-17 16,1 18-16,17 0 16,-35-18-16,35 17 15,-35-17-15,0 18 16,0-18-16,-35 18 16,17-18-16,-17 17 15,-1-17 1,1 0-16,0 0 15,34 0-15,-34 18 16,35-18-16,0 0 16,0 0-16,-18 18 15,36-18-15,-36 0 16,-17 0-16,52 0 16,-17 0-16,18 0 15,17 0-15,-18 0 16,19 0-16,-19 0 15,-35 0-15,1 0 16,-1 17-16,-17-17 16,-1 0-1,1 0 1,17 0-16,18 18 16,35-18-1,36 0-15,-36 0 16,-18 0-16,19 0 15,-54 0-15,0 0 16,1 18-16,-19-18 16,1 0-1,-1 0-15,19 17 16,17-17-16,35 0 16,18 0-16,35 0 15,35 0-15,-35 0 16,-88 0-16,35 0 15,-35 0-15,0 0 16,0 0-16,-35 0 16,17 0-16,0 18 15,18-18-15,18 0 16,-18 0-16,17 0 16,18 0-16,-35 0 15,18 0-15,35 0 16,-36 0-16,1 0 15,35 0-15,-18 0 16,18-35-16,-53 35 16,35-18-16,-18 0 15,1 18-15,-18-17 16,0-1-16,-18 18 16,0-18-16,1 18 15,52 0-15,-18-17 16,19-1-16,16-17 15,54 17-15,-88 18 16,70-18-16,-53-17 16,-17 18-16,17-1 15,-71 0-15,1 18 16,17 0 0,1 0-16,-1 0 15,18-17-15,17 17 16,-17-18-16,18 0 15,17-35-15,-17 18 16,-54 35-16,19-35 16,-1 17-16,0 1 15,0-19-15,1 19 16,-19-1-16,36-17 16,18-1-16,-1-34 15,-17 17-15,-35 18 16,-1-1-16,-17 19 15,0-18-15,0 17 16,0-17-16,0-18 16,0 17-16,0 19 15,0-36-15,0 35 16,-17 1-16,17-19 16,0 19-16,-35-1 15,-1 0-15,-34 1 16,34 17-16,-34-18 15,-89-17-15,71 0 16,-18 17-16,-17-17 16,17-1-16,-18 1 15,1 0-15,17-18 16,71 35-16,-53-35 0,17 36 16,18-1-1,0-17-15,0 35 16,-35-18-16,53 1 15,-106-1-15,70 18 16,-70-35-16,18 17 0,-19 0 16,1-17-1,53 17-15,0 1 16,35-1-16,18 0 16,-18 1-16,-35-18 15,-1 17-15,19 0 0,-107 1 16,-17-19-16,18-17 15,17 36 1,-52-18-16,52-18 16,18 35-16,17 0 15,18-17-15,18 17 16,53 1-16,-36-1 16,1 18-16,-1 0 15,18 0-15,-17-17 16,17 17-16,-18 0 15,18 0-15,18 0 16,-35 0-16,17 0 16,0 0-16,0 0 15,-35 0-15,17 0 16,-17 0-16,-36-18 16,-34 18-16,17 0 15,35-35-15,18 35 0,35 0 16,-18-18-1,36 18-15,0 0 16,-36 0-16,18 0 16,-17 0-16,17 0 15,-36 0-15,37 0 0,-37 18 16,19-18-16,-1 35 16,18-35-1,0 18-15,0-18 16,18 17-16,-53 1 15,0-1-15,-53 36 0,-18 0 16,88-35-16,-87 35 16,69-18-1,54-17-15,0 17 16,0-17-16,17-1 16,0 19-16,-17-19 0,35 1 15,-35 17-15,-1 0 16,19 1-1,-18-1-15,17 0 16,0 1-16,1-19 16,-1 18-16,0 1 0,-17 34 15,0-34-15,0-1 16,17 18-16,0 0 16,1-18-1,17 36-15,0-36 16,0 18-16,0-18 0,0 18 15,17-18 1,1 18-16,17-18 16,-17 1-1,52-1-15,-52-17 16,53 17-16,-19 0 0,37 18 16,-1-35-16,-18-1 15,19 1-15,-19 0 16,18-18-1,18 0-15,-18 17 16,-17-17-16,17 18 16,-53-18-16,18 0 0,0 0 15,-35 0 1,0 0-16,-18 17 16</inkml:trace>
  <inkml:trace contextRef="#ctx0" brushRef="#br0" timeOffset="13066.46">4992 8925 0,'0'18'47,"0"0"-1,17-18 17,1 0-47,-18 17-16,18-17 15,-1 0-15,-17 18 16</inkml:trace>
  <inkml:trace contextRef="#ctx0" brushRef="#br0" timeOffset="16641.79">2170 8837 0,'-18'0'63,"0"0"-1,1 0-62,-1 0 16,0 0-1,1 0 17,-1 0-17,0 0 16,1 0 32,17 18-63,-18-1 16,18 1-1,0 0 16,-17-18-15,17 17 0,0 1-1,-18 0-15,18-1 16,-18 1 0,18-1-16,0 1 15,0 0 32,0-1-31,0 1-1,0 0 1,0-1-16,0 1 47,0 0-16,18-18-15,0 0-1,-1 0 1,1 0 0,-1 0-1,1 0 16,0 0-15,-1 0 0,1 0-1,0-18-15,-1 18 0,-17-18 32,18 18-32,-18-17 15,18-1 1,-18 0-1,17 1-15,-17-1 32,0 0-17,0 1 1,0-1 0,0 1-16,18-1 15,-18 0 16,0 1-31,0-1 16,0 0 0,0 1-1,0-1 32,-18 18-16,1 0 63</inkml:trace>
  <inkml:trace contextRef="#ctx0" brushRef="#br0" timeOffset="23423.73">4145 15522 0,'0'18'187,"-17"-36"-62,17 1-109,-18 17 46,18 35 17,0-17-64,0-1-15,0 18 16,0-17-1,0 0-15,0-1 16,0 1-16,0 0 31,0-1 32,18-17-32,-1 0-15,1 0 31,-1 0-32,1-17-15,0-19 16,-1 1-16,1 17 15,-18 1 1,0-1-16,0 1 31,0-1 1,-18 18-17,1-18 1,-1 18-16,0-17 15,1 17-15,17-18 16,-18 18-16,1 0 16,-1 0 31,0 0-16,1 0 0,17 18-15,-18-18-1,18 17-15,0 19 16,0-19 0,-18-17-1,18 18 63,0-1-62,0 1 0,18-18 62,0 0-78,17 0 15,-17 0-15,-1 0 16</inkml:trace>
  <inkml:trace contextRef="#ctx0" brushRef="#br0" timeOffset="25313.52">5027 15575 0,'-18'0'140,"1"0"-124,17 18 15,-18-1-31,18 1 16,0 0-16,-17-1 15,-1 1-15,0 0 16,18-1-16,0 1 16,0 0-16,0-1 15,18-17 110,17 0-109,-17 0-16,-1 0 16,1 0 30,-18-17-14,18 17-32,-18-18 15,0 0-15,17 18 0,-17-17 16,0-1 15,0 0-15,0 1-1,0-1 1,0 0-16,-17 18 16,17-17-1,-18-1 1,18 1 0,0-1-1,0 0 1,-18 18-1,18-17-15,-17 17 47,17 17 94,-18 1-125,18 17-16,0-17 15,0-1 16,0 1-31,0 0 32,0-1 77</inkml:trace>
  <inkml:trace contextRef="#ctx0" brushRef="#br0" timeOffset="26320.23">5009 15734 0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1-01T08:02:14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2346 4110 0,'0'0'0,"18"0"62,52-35-62,54 17 16,17 18-16,-71 0 15,71 0-15,1 0 16,-1 18-16,88-18 16,-123 17-16,105-17 15,-34 0-15,105 0 16,-106 0-16,36 0 16,35 0-16,-35 0 15,-1 0-15,72-17 16,-125-1-16,160 18 15,-177-35-15,35 35 16,-70 0-16,53 0 16,-53 0-16,-53 0 15,0 17-15,35-17 16,-53 18-16,36-18 16,17 18-16,-18-18 15,19 0-15,-19 17 16,54-17-16,-54 18 15,-17-18-15,35 0 16,0 18-16,-35-18 16,0 17-16,18-17 15,-36 0-15,36 0 16,-18 0-16,-18 0 16,0 0-16,0 0 15,-17 18 141,17-18-140,-17 17-16,0-17 16,-1 0-1,1 0 1,0 0 0,17 0-1,-18 0 1,-17 18 15</inkml:trace>
  <inkml:trace contextRef="#ctx0" brushRef="#br0" timeOffset="232.39">9402 4022 0</inkml:trace>
  <inkml:trace contextRef="#ctx0" brushRef="#br0" timeOffset="4393.2">2628 5398 0,'0'0'0,"18"0"78,-1 0-63,19 17-15,-19-17 0,54 18 16,-18-18-16,35 17 16,-70-17-16,88 0 15,17 36 1,18-36-16,-53 0 16,36 0-16,-18 0 0,52 0 15,-87 0-15,35 0 16,0 0-16,-18 0 15,-35 0 1,0 0-16,-18 0 16,0 0-16,-17 0 0,-1 0 15,19 0 1,-1 0-16,18 0 16,53 0-1,-18 0-15,-18 0 0,19 0 16,-36 0-16,0 0 15,-18 0-15,-18 0 16,1 17-16,0-17 31,17 0-15,-17 0 0,-1 0-1,1 0 16,17 0 1,0 0-17,1 0-15,17 0 16,-18 0-16,0-35 16</inkml:trace>
  <inkml:trace contextRef="#ctx0" brushRef="#br0" timeOffset="7692.02">21819 5433 0,'18'0'93,"17"-18"-93,-17 18 16,17 0-16,0 0 16,1 0-16,-19 0 15,19 0-15,-1 0 16,-17 0 0,34 0-16,-16 0 15,17 0-15,0 0 16,35 0-16,-35-17 15,35 17-15,-35 0 16,-36 0-16,1 0 16,17 0 15,1 0-15,-1 0-16,18 0 15,0 0-15,35 0 16,-53 0-16,0 0 15,-17 0-15,35 0 47,18 17-31,-18-17-16,17 0 16,18 0-16,18 0 15,-53 0-15,18 0 16,17 0-16,-35 0 15,0 0-15,35 0 16,-35 0-16,35 0 16,-18 0-16,-17 0 15,36 0-15,-19 0 16,18 0-16,-35 0 16,18 0-16,-1 0 15,-17 0-15,0 0 16,0 0-16,18 0 15,-1 0-15,1 0 16,52-17-16,-70 17 16,18 0-16,35 0 15,-36 0-15,-17 0 16,-18 0-16,1 0 16,-19 0 30,1 0-14,-1 0-32,1 0 15,17 0-15,1 0 16,-19 0-16,54 0 16,-18 0-16,17 0 15,-34 0-15,-1 0 16,0 0-16,-17 0 15,-1 0-15</inkml:trace>
  <inkml:trace contextRef="#ctx0" brushRef="#br0" timeOffset="16131.19">6421 9543 0,'0'0'0,"-18"0"0,0 0 16,1 0-1,-1 0-15,0 0 16,1 0-1,-19 0-15,1 0 16,0 0-16,17 0 16,-17 0-16,17 0 15,1 0-15,-1 17 16,0-17 0,1 18-16,-19 0 15,19-18-15,-18 35 16,-1-18-16,1-17 15,35 18-15,0 0 47,-18-1-31,18 1 0,0 0-16,0-1 15,0 1 1,0 0-16,18-1 15,0 1 1,-1-1-16,1 1 16,0-18-1,-1 18-15,-17-1 16,18-17-16,17 0 16,-17 0-16,17 0 15,18 36-15,-35-36 16,35 0-16,-1 0 15,-16 35-15,-1-35 16,18 0-16,-35 0 16,34 0-16,37 18 15,-36-18-15,17 0 16,18 0-16,-35 17 16,35-17-16,-17 0 15,-18 0-15,0 0 16,-18 0-16,0 18 15,-17-18-15,17 18 16,1-18-16,-1 0 16,18 17-16,-18-17 15,0 18-15,54-18 16,-37 0-16,-16 17 16,17-17-16,-18 18 15,-17-18 1,-1 0-1,1 0 17,-1-18-17,-17 1 1,18-18 0,0 17-1,-1 0-15,-17-17 16,18 17-16,-18-17 15,0 17 1,0 1-16,0-19 16,0 19-16,0-1 15,0 1-15,0-1 16,0 0-16,-18 18 16,18-35-16,0 17 15,-17 1-15,17-1 16,-18 0-1,-17 1-15,17-1 16,1 18-16,-19-17 16,19 17-16,-19-18 15,19 0 1,-1 18-16,0 0 16,-17-17-1,18-1-15,-1 18 16,-53 0-16,36-18 15,17 18-15,-17 0 16,-35 0-16,17 0 16,0 0-16,35 0 15,-35 0-15,18 0 16,-18 0-16,0 0 16,18 0-16,0 0 15,-1 0-15,19 0 16,-1 0-16,0 0 15,1 0 1,-1 0 0,0 0-1,1 0-15,-1 0 16,1 0 0,-1 0-16,0 0 15,1 0-15,17 18 47,-18-18-47</inkml:trace>
  <inkml:trace contextRef="#ctx0" brushRef="#br0" timeOffset="24804.96">5521 6685 0,'18'18'110,"-1"-1"-95,19 1 1,-1-18-16,0 0 15,18 18-15,-35-18 16,35 17-16,-1-17 16,1 18-16,-17-18 15,52 0-15,-35 0 16,0 18-16,0-18 16,0 0-16,-18 17 15,0-17-15,-17 0 16,-1 18-16,19-18 15,-1 0 1,0 0-16,0 0 16,1 0-16,-19 0 15,36 18-15,-35-18 16,35 17-16,-35-17 16,17 0-16,-18 18 15,19-18-15,-1 17 16,0-17-16,18 0 15,-35 0-15,17 0 16,-17 0-16,-1 0 16,1 0-1,0 0-15,-1 0 16,1 0-16,35 0 16,0 0-16,0 0 15,0 0-15,-36 0 16,1-17-16,-1 17 15</inkml:trace>
  <inkml:trace contextRef="#ctx0" brushRef="#br0" timeOffset="29433.37">3034 15487 0,'53'0'63,"0"0"-48,35 0-15,18 0 16,-36 0-16,18 0 15,-17 0-15,-36 0 0,18 0 16,18 0 0,-36 0-1,0 0-15,18 0 16,35 0-16,-35 0 16,53 0-16,-35 0 15,-36 0-15,0 0 0,-17 0 16,0 0-1,-1 0 48,1 0-47,17 0-16</inkml:trace>
  <inkml:trace contextRef="#ctx0" brushRef="#br0" timeOffset="31103.49">5327 15452 0,'0'0'0,"53"0"16,-35 0-1,-1 0-15,1 0 16,-1 17 0,1 1-16,0-18 0,17 18 15,0-18 1,36 17-16,-18-17 16,0 0-16,52 0 15,-52 0-15,36 0 16,-19 0-16,-35 0 0,1 0 15,-19 0 1,1 18-16,17-18 16,36 0-1,-54 0-15,54 0 16,-18 0-16,35 0 0,-17 0 16,-1 18-1,1-18-15,-36 0 0,18 17 16,-18-17-1,1 18-15,-19-18 16,18 0-16,-17 0 0,17 0 16,1 0-16,17 0 15,17 0-15,-35 0 16,54 0 0,34 0-16,-35 0 15,18 0-15,35 0 0,-70 0 16,35 0-16,-18 0 15,-35 0-15,35 0 16,-18 0 0,-34 0-16,-19 0 15,19 0-15,-1 0 0,-17 0 16,17 0-16,0 0 16,36 0-16,-1 0 15,-17 0-15,35 0 16,18 0-1,-71 0-15,18 0 16,0 0-16,-35 17 0,17-17 16,-17 0 15,-1 0-15,1 0-1,17 0-15,18 0 0,36 0 16,-19 0-16,-17 0 15,35 0-15,-53 0 16,1 0 0,-1 0-16,-17 0 31,-1 0-15,1 0-16,0 0 15,-1 0-15,1 0 16,17 0-1,0 0-15,-17 0 0,0 0 16,-1 0-16,1 0 16,0 0 15,-1 0-15,18 0-16,1 0 0,-19 0 15,36 0-15,18 0 16,-18 0-1,17 0-15,-34 0 0,-19 0 32,1 0-32,0 0 0,-1 0 47,1 18-16,-1-18-31,1 0 15,0 0-15,17 18 16,18-18 0,-18 0-16,18 0 0,35 0 15,-35 0-15,35 17 16,-35-17-16,-35 0 16,35 0-16,-35 18 15,17-18 1,-18 0 31,1 0-16,0 0 0,-1 0-15</inkml:trace>
  <inkml:trace contextRef="#ctx0" brushRef="#br0" timeOffset="36381.21">4904 15381 0,'0'18'125,"17"-18"-125,1 0 15,0 0-15,17 17 16,0 1-16,0-18 16,1 18-16,-1-1 15,18 19-15,0-36 16,0 0-16,35 17 15,0-17-15,0 0 16,-17 0-16,-1 0 16,19 18-16,-54 0 15,-18-18-15,1 0 16,-18 17-16,18-17 16,-18 18-1,17-18-15,19 0 16,-1 0-16,35 17 15,19 1-15,-1-18 16,-18 18-16,-17-1 16,36 1-16,-37 0 15,-34-18-15,0 0 16,-1 17-16,1-17 16,0 0-1,17 0 1,0 0-16,1 0 15,-1 0-15,0 0 16,0 0-16,-17 0 16,0 0-16,-1 0 31,19 0-15,-19 0-16,18 0 15,1 0-15,-19 0 16,1 18-1,0 0 32,-1-18-47,36 0 16,18 0 0,17 17-16,-18-17 15,1 0-15,-18 0 16,0 0-16,0 18 15,-18-18-15,0 0 16,-17 0-16,17 0 16,18 0-16,0 0 15,35 0-15,18 0 16,-71 0-16,18 0 16,-17 0-16,-19 0 15,1 0-15,0 0 63,-1 0-63,1 0 15,-1 0-15,19 0 16,-19 0-16,19 0 16,52 0-16,-53 0 15,71 0-15,70-18 16,-35 18-16,18-17 15,18 17-15,-36 0 16,-88 0-16,-18 0 16,-17 0 46,-1 0-46,1 0-16,-18-18 15,17 18-15,19 0 16,-19 0-16,1 0 16,0 0-1,-1 0 1,19 0 0,-1 0-16,18 0 15,17-18-15,1 18 16,-36-17-16,18 17 15,-18 0-15,18 0 16,35 0-16,-35 0 16,53-18-16,-18 18 15,18-35-15,0 35 16,18-18-16,-54 18 16,18 0-16,-70 0 15,0 0 63,-1 0-62,1 0-16,-1 0 16,1 0-1,0 0 1</inkml:trace>
  <inkml:trace contextRef="#ctx0" brushRef="#br0" timeOffset="38674.15">10954 15628 0,'17'0'62,"1"0"-62,17 0 16,-17 0-16,17 0 16,-17 0-1,-1-18 1,-17 1-16,18 17 15,0-18-15,-1-17 16,1 0-16,0 17 16,-18 0-16,0 1 15,0-1-15,0 0 47,0 1-47,0-1 16,0 0-16,-36-17 15,19 0-15,-1-18 16,0 0-16,1-17 16,-1 34-16,-17 1 15,17 0-15,18 17 16,-17 0-16,-1 18 16,0-17-16,-17 17 15,0-18-15,17 18 16,-17-18-16,0 1 15,-1-1-15,1 1 16,17-19-16,-17 36 16,35-17-16,-35-19 15,0 36-15,17-17 16,-35-1-16,18 18 16,0-18-16,-1 18 15,-17-17-15,-35 17 16,53 0-16,-18 0 15,0 0-15,0-18 16,-17 18-16,34 0 16,36-17-16,-35 17 15,-18-18-15,-18 18 16,36-18-16,-18 18 16,0-17-16,18 17 15,-53 0-15,-18-18 16,0-17-16,71 35 15,-71 0-15,-17-18 16,70 0-16,-35 18 16,17-17-16,18-1 15,-35-17-15,35 35 16,-35-18-16,-18 1 16,18-1-16,52 18 15,-34-18-15,-18 1 16,35-19-16,18 19 15,-36-1-15,36 18 16,-1-17-16,1 17 16,-18 0-16,0 0 15,18 0-15,-36 0 16,-17 0-16,18 0 16,-1 0-16,18 0 15,0 0-15,36 0 0,-19 0 16,-17 0-1,18 0-15,0-18 16,-18 18-16,0 0 16,0 0-16,-17 0 15,-1 0-15,53 0 0,-17 0 16,18 0 0,-1 0-16,0 0 31,1 0-31,-19 0 15,-52 35-15,53-35 0,-36 35 16,-52-17 0,17 0-16,18-18 15,35 17-15,-35-17 16,35 18-16,17-18 16,1 18-16,0-18 15,-18 35-15,0-17 16,-17-1-16,17 1 15,-53-1-15,-18 1 16,71 0-16,1-18 16,16 35-16,19-35 0,-1 0 15,0 0 1,1 0 0,17 18-16,-36-1 15,-34 1-15,17 35 16,-35-18-16,35-17 15,0 17-15,35 0 16,-17-17-16,17 0 16,1-1-1,-1 18-15,-17-17 16,17 17-16,-52 1 16,70-19-16,-18 1 0,0 0 15,1 17-15,17-17 16,0-1 15,0 1-31,0-1 16,0 19-16,17-1 0,1 18 15,0-18 1,-1-17-16,18 52 16,1 1-16,-19-71 15,54 71-15,17-36 16,0 18-16,-17-53 0,35 17 15,-53-17 1,0 18-16,0-18 16,-18 0-16,0 0 15,0 18-15,-17-1 16,17-17-16,18 0 0,0 18 16,-18-18-16,71 0 15,35 0 1,-17 0-16,-71 0 15,105 53-15,-122-53 16,34 17-16,-52 1 16,0-18 31</inkml:trace>
  <inkml:trace contextRef="#ctx0" brushRef="#br0" timeOffset="40539.61">2822 17145 0,'18'0'0,"0"0"15,-1 0-15,71 0 16,-17 0 0,193 0-16,-52-18 0,229-17 15,-123 0-15,-1 17 16,-35 18-16,-176 0 15,-35 0-15,-54 0 16</inkml:trace>
  <inkml:trace contextRef="#ctx0" brushRef="#br0" timeOffset="43646.74">5821 17163 0,'17'0'78,"36"0"-78,0 0 16,-35 0-16,70 0 16,-35 17-16,53-17 15,-18 18-15,-17-18 16,70 0-16,0 0 15,-53 0-15,18 0 16,0 0-16,-36 0 16,71 0-16,0 0 15,1 0-15,34 0 16,-35 0-16,18 0 16,-18 0-16,-88 18 15,53-18 1,-89 0-16,-17 17 15,18-17-15,0 0 16,17 0 0,18 0-16,53 35 15,35-35-15,0 0 16,-18 0-16,18 0 16,-35 18-16,-70-18 15,-1 18-15,-17-18 16,-1 0-16,1 0 31,17 0-15,-17 0-16,17 0 15,36 0-15,-19 0 16,19 0-16,-36 0 16,18 0-16,-18 0 15,-17 0-15,17 0 16,18 0-16,35 0 15,18 0-15,71-36 16,34 19-16,-140-1 16,141-17-16,-36 35 15,-88 0-15,-53 0 16,1 0-16,-19 0 62,19 0-46,-19 0-16,19 0 16,-19 0-16,1 0 15,-1 0 1,1 0 0,0 0-1,-1 0-15,19 0 16,17 0-16,0 0 15,-1 0-15,-16 0 16,-19 0-16,19 0 16,-19 0-16,19 0 15,16 0 1,19 18-16,-18-18 16,18 0-16,-54 0 15,107 0-15,-54 0 16,-17 0-16,-35 0 15,-1 0-15,1 0 16,0 0 0,17-18-1,-17 0 1,17 1 0,-18-1-16,-17 0 15,0 1 1,0-1-16,0 0 15,18-17 1,-18 0-16,0 0 16,18-18-16,-1 35 15,-17-35-15,18 18 16,-18 0-16,0 17 16,0 0-16,0 1 15,0-1-15,-18 18 16,18-18-16,0-17 15,0 17-15,-17-17 16,17 0-16,0 0 16,-18-1-16,18 19 15,-35 17-15,0-36 16,-1 36-16,-34-35 16,17 35-16,0-17 15,0-1-15,18 18 16,-1-18-16,1 1 15,18 17-15,-1 0 16,-35 0-16,0 0 16,-35 0-16,-18 0 15,0 0-15,-35 0 16,-71 0-16,159 0 16,-105 0-16,34 0 15,71 0-15,-52 0 16,52 0-16,0 0 15,0 0-15,17 0 16,1 0-16,-35 0 16,-1-18-16,-17 18 15,-18 0-15,-70 0 16,35 0-16,35-18 16,-35 18-16,70 0 15,18 0-15,0 0 16,0 0-16,18 0 15,17 0-15,1 0 16,-19 0-16,1 0 16,-18-35-16,0 35 15,0 0-15,-35 0 16,18-18-16,52 18 16,-35 0-16,0 0 15,36 0-15,-19 0 16,19 0-1,-19 0-15,1 0 16,-18 0-16,18 18 16,0 0-16,-18-18 15,0 0-15,18 0 16,-36 17-16,18-17 16,18 0-16,0 0 15,-18 0-15,0 0 16,17 0-16,-17 0 15,18 0-15,-53 36 16,35-36-16,0 17 16,0-17-16,-17 0 15,52 0-15,0 0 16,1 18 0,-19 0-1,-16-1 1,-19 18-16,-35 1 15,-53 52-15,36-35 16,35 0-16,35 0 16,18-18-16,17 0 15,18 1-15,0-19 16,0 1 0,0-1-16,0 1 15,0 17-15,18-17 16,-1 17-16,1-35 15,0 18-15,34 35 16,-34-53-16,35 35 16,18-17-16,-1 17 15,36-35-15,35 18 16,-53-1-16,-17 1 16,-36-18-16,36 18 15,-18-18-15,-18 17 16,0 1-16,0-1 15,1 19-15,-1-36 16,-17 0-16,17 0 16,-18 0-16,54 0 15,0 0-15,17 0 16,-35 0-16,0 0 16,-36 0-16,1 0 15</inkml:trace>
  <inkml:trace contextRef="#ctx0" brushRef="#br0" timeOffset="44958.07">6685 16510 0,'0'0'0,"0"-18"16,-17 18-16,-19-17 16,19 17-16,-1-18 15,0 0 1,1 18-16,-1 0 15,0 0 1,1 0-16,-19-17 16,19 17-16,-18 0 15,-1 0-15,19 0 16,-1-18-16,0 18 16,-17-17-16,0 17 15,0 0-15,-1 0 16,1 0-16,0 0 15,-1 0-15,19 0 32,-1 0-17,-17 0-15,0 0 16,-18 17-16,0 1 16,-18-1-16,36 1 15,-18 0-15,0-1 16,35 1-16,18 0 15,-17-1-15,17 19 16,0-19-16,0 1 16,0 17-16,0-17 15,0-1-15,0 19 16,0-19-16,0 1 16,0 0-1,0 17-15,17-17 16,1 17-16,35 0 15,0 0-15,35-17 16,0 35-16,18-35 16,-35-18-16,-1 17 15,18 18-15,-52-17 16,-1 0-16,0-18 16,1 17-16,-19-17 15,36 0-15,0 18 16,18-18-16,17 0 15,18 0-15,-36 0 16,18 0-16,-17 0 16,-1 18-16,-52-18 15,0 0 17,17 0-17,0 0-15,53-18 16,-35 0-16,89-17 15,-37 17-15,-16 18 16,-37 0-16,-16 0 16,-36-17 15,17 17-15,-17-18-16,0 1 15,18 17 1,-18-36-16,0 19 15,0-19-15,-35-17 16,17 18-16,0-35 16,1 17-16,-1 0 15,-17-35-15,17 70 16,-35-35-16,0 35 16,-70-35-16,17 53 15,36 0-15,-36 0 16</inkml:trace>
  <inkml:trace contextRef="#ctx0" brushRef="#br0" timeOffset="45387.78">7214 16933 0</inkml:trace>
  <inkml:trace contextRef="#ctx0" brushRef="#br0" timeOffset="50749.14">8784 9472 0,'0'0'0,"-17"0"0,-1 0 16,0 0 15,1 0-31,-1 0 15,0 0 1,-17 0-16,0 0 16,-1 0-16,-34 18 15,35-1-15,-36 1 16,1 35-16,34-35 16,1-1-16,35 1 15,-18-1 32,18 1-47,0 0 16,0 17-16,0-17 15,0-1-15,0 19 16,0-19-16,0 1 16,0 17-16,0-17 15,18 17-15,0-35 16,-1 35-16,19-17 15,-1 17-15,0-17 16,36 17-16,34 0 16,-69-35-16,34 18 15,19 0-15,-1 17 16,-18-35-16,18 0 16,18 0-16,-35 0 15,17 0-15,-53 0 16,1 0-1,-19 0 1,1 0 15,17 0-15,0 0-16,18-35 16,36 17-16,-37-17 15,-16 35-15,17-18 16,-18 1-16,-35-1 15,18 18-15,-18-18 32,0 1-32,0-1 15,0-17 1,0-1-16,0 1 16,0 0-16,0-18 15,0 18-15,0-1 16,0 1-16,0 0 15,0 0-15,0 17 16,-18 0 0,0 1-16,-17-1 15,0 18 1,-1-18-16,-16 18 16,-37 0-16,-16 0 15,-37-35-15,1 35 16,53 0-16,-71 0 15,106 0-15,18 0 16</inkml:trace>
  <inkml:trace contextRef="#ctx0" brushRef="#br0" timeOffset="52427.35">9349 11271 0,'-18'0'16,"0"0"0,1-17-16,-1 17 15,0 0-15,1 0 16,-1-18-16,1 18 15,-1-18-15,-17 1 16,-18 17 0,53-18-1,-36 18-15,19 0 16,-19 0-16,1 0 16,-18 0-16,0 0 15,0 0-15,18 0 16,0 0-16,0 0 15,-1 0-15,19 18 16,-1-18-16,-17 0 16,-1 17-16,1-17 15,0 18-15,-18 0 16,-35 17-16,70-35 16,-17 18-16,0-1 15,17-17-15,18 18 16,0-1-1,0 1 1,0 0-16,0-1 16,-18 1-16,18 17 15,0 1-15,0-1 16,0-18-16,0 19 16,0 17-16,0-18 15,18-17-15,0 17 16,35-17-16,-1-1 15,-52 1-15,36-1 16,-1 1-16,-17-18 16,-18 18-16,35-1 15,0 1-15,36-18 16,-18 18-16,17-18 16,54 17-16,-18 1 15,-18-18-15,-18 0 16,-17 0-16,-35 0 15,0 0 1,-1 0 0,1 0-1,-1 0-15,54 0 16,-18 0-16,0 0 16,35-18-16,-53 1 15,71-1-15,-35 18 16,-1-35-16,-17-1 15,-35 36 1,-18-17 15,0-1-31,0 1 16,0-19-16,0 19 16,0-19-1,17 19-15,-17-1 16,0-17-16,0 17 15,0 0 1,0 1 0,0-1-16,0 1 15,0-19-15,0 19 16,-17 17-16,-1-18 16,-17 0-16,-18 1 15,0-1-15,-18 0 16,36-17-16,-35 18 15,-19-1-15,37 0 16,16 1-16,-17-1 16,18 0-16,-18 1 15,0 17 1,36 0-16,-19 0 16</inkml:trace>
  <inkml:trace contextRef="#ctx0" brushRef="#br0" timeOffset="54042.63">9155 13159 0,'0'0'0,"0"-18"15,-18 18 1,0 0-16,1 0 16,17-18-16,-18 18 15,18-17 1,-18 17 0,18-18-1,-17 18 1,-1-18-16,0 18 15,1-17-15,-1 17 16,1 0-16,-1 0 16,-17 0-1,-1 0-15,-17 0 16,-17 0-16,52 0 16,-52 17-16,17-17 15,17 0-15,1 18 16,18-18-16,-1 0 47,0 18-32,1 17 1,-1-35-16,0 35 16,18-17-16,-17 17 15,17 0-15,0-17 16,0 0-1,0-1 1,0 1 0,0 0-16,35 17 15,0-17-15,1 17 16,16-18-16,-16 19 16,-1-36-16,0 17 15,36 1-15,-36 0 16,-17-1-16,-1-17 15,1 0-15,35 18 16,-18-18-16,-17 0 16,35 0-16,70 0 15,1 0-15,52 0 16,-70-18-16,-71 18 16,53 0-16,-70 0 15,0 0-15,-18-17 63,35-1-48,-17 18-15,-1-18 0,-17 1 16,18 17 0,-18-18-16,18-17 15,-1 17-15,-17 1 16,18 17-16,-18-36 15,53 1-15,-18 0 0,0-1 16,-35 19 15,0-1-15,0 1 0,-17 17-1,-1-18-15,-17 0 16,17-17-16,0 17 15,1 1-15,-18-1 16,17 18-16,-17-18 16,-71-17-16,35 18 0,1-1 15,-18 18 1,17 0-16,0-18 16,19 18-16,34 0 15,18-17-15,-18 17 47,1 0-31,-1 0-16,-17 0 15,17 0-15</inkml:trace>
  <inkml:trace contextRef="#ctx0" brushRef="#br0" timeOffset="56203.62">5433 15434 0,'35'0'110,"53"0"-110,18 0 15,-35 18-15,17-18 16,35 0-16,-35 17 15,18-17-15,-17 18 16,-72-18-16,1 18 16,17-18-16,0 0 15,1 0-15,52 0 16,35 0-16,18 0 16,159 0-16,-53-36 15,-70 1-15,70 35 16,-71 0-16,-88 0 15,-35 0-15,-35 0 16,-1 0 0,-17 18-16,36-1 15,-1-17 1,53 0-16,-17 18 16,17-18-16,18 35 15,-53-35-15,-18 0 16,0 18-1,-17-18-15,-1 0 0,1 0 32,-18 18-32,53-18 15,18 17-15,-19-17 16,-16 0-16,34 18 16,18-18-16,-17 0 15,-36 0-15,18 0 16,0 35-16,-18-35 15,1 18 1,-19-18 0,1 17-16,17-17 15,18 0-15,0 0 16,0 0-16,-18 0 16,36 0-16,-36 18 15,-17-18 1,17 18-16,-17-18 15,-1 0 1,1 0-16,0 0 16,17 0 15,-18 0-31,54 0 16,17 0-16,106 0 15,-88 0-15,106 0 16,-159 0-16,-18 0 15,-17 0-15,-1 0 79</inkml:trace>
  <inkml:trace contextRef="#ctx0" brushRef="#br0" timeOffset="58499.17">10425 10407 0,'35'0'47,"18"0"-32,17 0-15,19 0 16,-19 0-16,36 0 15,-53 0-15,53 0 16,-18 0-16,-18 0 16,36 0-16,-35 0 15,-18 0-15,17 0 16,-34 0-16,-1 0 16,-18 0-16,1 0 15</inkml:trace>
  <inkml:trace contextRef="#ctx0" brushRef="#br0" timeOffset="59417.44">10636 11924 0,'-17'-18'31,"34"18"32,54 0-48,88-35-15,87 17 16,1-17-16,159-18 16,-88 18-16,-177 17 15,264-52-15,-263 70 16,-125 0-16,-87 0 31,17 0-15,-35 17-16,52 1 15,1-18-15,17 18 16,1-18-16</inkml:trace>
  <inkml:trace contextRef="#ctx0" brushRef="#br0" timeOffset="60183.91">10583 13652 0,'18'0'16,"35"0"-1,-18 0-15,106 0 16,-53 0-16,-17 0 15,-36 0-15,-17 0 16,0 0 47,-1-17-63</inkml:trace>
  <inkml:trace contextRef="#ctx0" brushRef="#br0" timeOffset="64795.9">21960 5450 0,'53'-17'47,"-35"17"-47,53 0 15,34 0-15,36 0 16,-52 0-16,87 0 16,-88 0-1,18 0-15,0 0 0,-71 0 16,53 17-16,54-17 16,-107 0-16,35 0 15,19 18-15,-19-18 16,71 35-16,-88-35 15,53 0-15,35 0 16,-53 0-16,-17 0 16,-1 0-16,-17 0 15,0 0-15,0 0 16,-35 0-16,-1 0 16,1 0-16,0 0 15,-1 18-15,19-18 16,-1 18-1,0-18-15,0 17 16,-17-17-16,35 0 16,-18 0-16,-17 0 15,0 0-15,-1 0 32,18 0-17,1 0-15,52 0 16,0 0-16,71 0 15,17 0-15,-35 0 16,-70 0-16,17 0 16,-53 0-16,1 0 15,-19 0-15,19 0 47,17 0-47,17 0 16,-17 0-16,-18 0 15,-17 0-15,0 0 47,-18-17-31,17-1 0,1 18-1,-1-18 1,1 18-16,-18-17 31,18-1-15,-1-17-16,19 0 15,-19 17-15,1-17 16,35-1-16,-53 19 16,17-1-16,-17 0 15,0 1-15,0-1 16,18 0-16,-18-17 15,0 0-15,18 0 16,-18-18-16,0 17 16,0 19-16,0-18 31,0 17-31,0 0 0,0-17 16,-18 0-1,0 17 1,18 0-16,-17 1 15,-1-19-15,18 19 16,-17-18-16,-1 17 16,0-17-16,18 17 15,-35-17-15,0 17 16,17 0 0,-17-17-16,0 0 15,17 35-15,0-18 16,-17 1-16,-36-1 15,36 18-15,-18-18 16,18 1-16,-18 17 16,0 0-16,18-18 15,-36 18-15,18 0 16,0-35-16,1 35 16,-19 0-16,18 0 15,18 0-15,-36 0 16,-17 0-16,17 0 15,-34 0-15,-1 0 16,18 0-16,-18 0 16,0 0-16,53 0 15,0 0-15,-17-18 16,17 18-16,17-17 16,19 17-16,-19 0 15,-16-18-15,16 18 16,-34 0-16,17 0 15,-18 0-15,18 0 16,18-18-16,17 18 16,-17 0-16,35-17 15,-35 17-15,0 0 16,-1-18-16,1 0 16,-53 18-16,17 0 15,-70-17-15,35 17 16,18 0-16,18 0 15,17 0-15,17 0 16,19 0-16,-1 0 16,0 0-16,-17 0 15,-18 0 1,0 0-16,0 0 16,-52 0-16,16 0 15,19 0-15,-18 17 16,35-17-16,17 0 15,19 18-15,-1-18 16,-17 18 0,0-1-1,-18 1-15,17 0 16,-16-1-16,-19 36 16,18 0-16,35-35 15,-17 35-15,17-18 16,1 0-16,17-17 15,0 17-15,-18 0 16,18 1-16,0 16 16,0-16-16,0-1 15,0 0-15,0 1 16,0 17-16,0-18 16,0 0-16,0 0 15,0-17-15,18 0 16,-18 52-16,17-35 15,-17 1-15,18-1 16,-18 0-16,18 18 16,-18-17-16,17-1 15,19 0-15,-1 0 16,0-17-16,1 0 16,-1-1-16,35-17 15,-34 18-15,-19-18 16,1 0-16,0 18 15,-1-18-15,1 0 16,-1 0 0,1 0-1,0 0 1,-1 0-16</inkml:trace>
  <inkml:trace contextRef="#ctx0" brushRef="#br0" timeOffset="68862.7">19544 9966 0,'0'-18'31,"18"18"63,-1 0-78,1 0-1,52 0-15,36 0 16,-35 0-16,70-35 16,0 35-16,0-18 15,-17 18-15,-72-17 16,-34 17-16,-53 0 140,17 0-124</inkml:trace>
  <inkml:trace contextRef="#ctx0" brushRef="#br0" timeOffset="69510.4">19597 10724 0,'0'-17'15,"53"17"63,0 0-78,35 0 16,-35 0-16,-36 0 16,19 0-16,-19 0 15,36 0-15,-35 0 47,17 17-31,-17-17-16</inkml:trace>
  <inkml:trace contextRef="#ctx0" brushRef="#br0" timeOffset="69994.37">19738 11501 0,'0'-18'0,"53"18"47,35-18-31,-35 18-16,0 0 15,-18 0-15,-17 0 0,-18 18 31,-18 0-15</inkml:trace>
  <inkml:trace contextRef="#ctx0" brushRef="#br0" timeOffset="70291.3">19297 12136 0,'18'0'15,"35"0"16,17 0-31,18 0 16,-17 0-16,88 0 16,-18 0-16,17-36 15,-105 36-15,-17 0 0,-19 0 16</inkml:trace>
  <inkml:trace contextRef="#ctx0" brushRef="#br0" timeOffset="71751.55">21908 9931 0,'17'17'79,"-17"1"-79,18 17 0,-1 1 15,-17 16-15,0-16 16,0-1-16,0 36 15,0-1-15,0-17 16,0 18-16,0-1 16,0-17-16,0 0 15,0-18-15,0 1 16,0 16-16,0 1 16,0 0-16,0 18 15,0-18 1,0-18-16,0 18 15,0-18-15,0 36 16,0-18 0,0-36-16,0 19 15,0-1-15,0 0 16,0-17 0,0-1-16,-17 36 0,17-35 15,0 0-15,-18 17 16,18-17-16,0-1 15,0 1-15,0-1 16,0 1 0,0 17-16,0-17 15,0 17-15,0 1 16,0-19-16,0 1 31,0-36 16,-35-17-47</inkml:trace>
  <inkml:trace contextRef="#ctx0" brushRef="#br0" timeOffset="72476.78">21678 11377 0,'0'35'15,"0"1"1,0-1-16,53 0 15,-53-17-15,0-1 16,18 19-16,17-1 16,-35-17-16,35-1 15,-17-17-15,0 18 16,-18 0 0,17-18 171,1-18-171,35-17-16,17-18 15,-34-18-15,69 1 16,1-19-16,-53 54 16,18-35-16,-71 52 15,35 0-15,-17-17 16,17 17-1</inkml:trace>
  <inkml:trace contextRef="#ctx0" brushRef="#br0" timeOffset="80493.42">19138 14464 0,'35'0'62,"-17"0"-46,17 0-16,54 0 0,-54 0 16,18 0-16,0 0 15,35 0-15,-18 18 16,19-1-16,16-17 16,1 0-16,53 0 15,-53 0 1,-36 0-16,19 0 0,16 0 15,-87 0-15,0 0 32,-1 0-32,19 18 0,-1-18 15,18 0 1,0 0-16,17 0 0,1 0 16,35 0-16,17 0 15,18 0-15,-105 0 16,34 0-16,18-35 15,-35 35-15,-17 0 16,16 0-16,-34 0 16,35 0-16,0-18 15,35 0-15,-17 18 16,17 0-16,-35 0 16,0 0-16,-36 0 15,1 0-15,0 0 16,-1 0 15,36 0-31,0 0 16,-18 0-1,18 0-15,18 0 0,-18 0 16,-18 0-16,0 0 16,1 0-16,-1 0 31,-18 0-31,36 0 15,-17 0-15,-1 0 0,18 0 16,0 0-16,35 0 16,-35 0-16,-18 0 15,0 0-15,1 0 16,-1 0-16,0 0 16,1 0-16,-19 0 15,1 0-15,17 0 16,0 0-16,-17 0 15,0 0-15,-1 0 16,-17 18 0,18-18 15,0 0-31,-1 0 0,19 0 16,-1 0-16,0 0 15,-17 0-15</inkml:trace>
  <inkml:trace contextRef="#ctx0" brushRef="#br0" timeOffset="84855.77">19614 15363 0,'0'-17'46,"18"-1"-30,-18 1-16,106-1 16,35-17-16,53 17 15,-53 18-15,-35 0 16,-35 0-16,-1 0 16,1 18-16,-1-1 15,54 1 1,-71-18-1,52 0-15,72 0 16,-1 0-16,1 0 16,-124 0-16,88 0 15,-71 0-15,18 0 16,-52 0-16,-19 18 16,1-18-16,0 0 31,17 0-31,-17 0 15,52 0-15,1 0 16,17 0-16,-35 0 16,0 0-16,-36 0 15,1 17 63,35-17-78</inkml:trace>
  <inkml:trace contextRef="#ctx0" brushRef="#br0" timeOffset="85755.06">24112 15258 0,'0'0'0,"18"0"62,0 0-46,17 0-16,0 0 16,18 0-16,88 17 15,-35-17-15,70 0 16,107 0-16,-72 0 16,1 0-16,0 0 15,-1 0-15,-70 0 16,-52 18-16,-54-18 15,0 18-15,0-18 16,18 17-16,0-17 16,53 0-16,18 0 15,52 0-15,-35 0 16,36 0-16,-36 0 16,-36 0-16,-34 0 15,-53 0-15,-1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1-01T08:03:57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14288 3598 0,'17'0'109,"1"0"-109,17 0 16,0 0-16,18 0 15,0 0-15,18 0 16,-1 18-16,18-18 16,-17 0-16,35 0 15,-18 0-15,71 0 16,52 0-16,-175 0 15,123 0-15,-71 0 16,18 0-16,-54 0 16,1 0-16,0 0 15,-17 0-15,16 0 16,-16 0-16,52 0 16,-18 0-16,19 0 15,17 18-15,-54-18 16,37 0-16,-36 0 15,-1 17-15,-16-17 16,-19 18-16,19-18 16,-1 0-16,18 0 15,17 0-15,19 0 16,16 0-16,-34 0 16,35 0-16,0 0 15,-71 0-15,53 0 16,-35 0-16,-35 0 15,-1 0-15,1 0 16,17 0 15,1 0-31,16 0 16,37 0-16,-36 0 16,35 0-16,-18 0 15,-17 0-15,-35 0 16,0 0-16,-1 0 31,1 0 0,-1 0-15,1 0-16,17 0 16,1 0-16,-1 0 15,0 0-15,-17 0 16,-1 0-16,19 0 15,-1 0-15,0 0 16,18 0-16,-18 0 16,36 0-16,-36 0 15,-17 0 1,17 0-16,-17 0 16,-1 0-16,19 0 15,-1 0-15,36-35 16,-18 35-16,-1-18 15,-16 18-15,-19 0 16,1 0-16,0 0 94,-1 0-63,19 0-15,-1 0-1,0-18-15,0 18 16,-17 0-16,0 0 16,-1 0-16,1 0 31,0 0-16,-1 0 64,1 0-64,0 0 1,-1 0-1</inkml:trace>
  <inkml:trace contextRef="#ctx0" brushRef="#br0" timeOffset="4159.18">14182 2081 0,'0'18'47,"-18"17"-47,18 36 16,-18-18-1,-17 0-15,17 0 16,18 17-16,0-17 16,0 0-16,0-18 0,0 36 15,0-1 1,0-34-16,0 17 16,0 0-16,0 35 15,0 70 1,0-122-1,0 17-15,0 0 0,0-18 16,0 0 0,0 18-16,0-35 15,0 17-15,0 0 16,0 0-16,18 1 0,0-1 16,-18 18-16,0-18 15,17 1-15,1-19 16,-18 1-16,0 17 15,18-17 1,-1-18 62,-17-36-78</inkml:trace>
  <inkml:trace contextRef="#ctx0" brushRef="#br0" timeOffset="4683.29">14358 1940 0</inkml:trace>
  <inkml:trace contextRef="#ctx0" brushRef="#br0" timeOffset="6594.72">14217 2011 0,'-18'0'16,"18"17"0,0 1-1,0 0 16,18-18-15,35 17-16,-18-17 16,18 0-16,88 0 15,0 0-15,36 0 16,-36 0-16,35 0 16,71 0-16,71-17 15,-107 17-15,-70-18 16,53 18-16,-88 0 15,-35 0-15,-18 0 16,-18 0-16,36 0 16,-36 0-16,18 0 15,0 0-15,0 0 16,35 18-16,18-18 16,-71 0-16,71 0 15,-36 0-15,18 0 16,-17 0-16,-36 0 15,36 17-15,-54-17 16,54 0-16,-36 0 16,18 0-16,-17 0 15,16 18-15,-16-18 16,-1 0-16,18 0 16,0 0-16,-18 0 15,0 0-15,1 0 16,-1 0-16,0 0 15,-17 0-15,17 0 16,18 0-16,-18 0 16,18 0-16,18 0 15,17 0-15,-53 0 16,71 0-16,0 0 16,-18 0-16,-35 0 15,0 0-15,-35 0 16,17 0 31,0 0-32,-17 0-15,70 0 16,-17 0-16,52 0 16,-52 0-16,17 0 15,-18 35-15,-17-35 16,-17 18-16,-19-18 15,1 0 1,-1 0-16,1 0 16,0 0-16,-1 0 15,-17 18 110,18-1-109,-18 1-16,18-1 16,-1 19-16,1-1 15,0 0-15,-18 18 16,17-17-16,-17-1 15,0 0-15,18 0 16,-18 1-16,0-19 16,0 1-16,17 0 15,-17 17 1,0 0-16,0 0 16,0 1-16,0-1 15,0 0-15,18-17 16,-18 0-16,0-1 15,0 1-15,0 17 16,0-17-16,0-1 16,0 1-16,0 0 15,0-1-15,-18 19 16,18-19-16,-17 18 16,-1-17-16,1 17 15,17-17 1,-18 0-16,18-1 15,-18 1-15,1 17 16,-1-35-16,0 18 16,-35 35-16,18-18 15,-35 0-15,34-17 16,1 17-16,0-17 16,35-1-1,-18-17-15,1 18 16,-1-18-16,-17 18 15,-18 17-15,0-17 16,-53 35-16,-18-18 16,36 0-16,53-17 15,-18-1-15,18 1 16</inkml:trace>
  <inkml:trace contextRef="#ctx0" brushRef="#br0" timeOffset="13192.64">13952 3757 0,'18'0'31,"17"0"-31,1 0 15,-1 0-15,18 0 16,35 0-16,0 0 16,36 0-1,546 0 1,-494 0 0,177 0-16,-141-18 15,105 18-15,-158-17 16,53-18-1,-36 35-15,-35 0 16,-35 0-16,0 0 0,17 0 16,-17 0-16,35 17 15,36 1 1,-54-18-16,53 0 0,36 0 16,-35 0-1,-72 0-15,72 0 0,-36 0 16,-53 0-16,-35 0 15,-18 0-15,18 0 16,-18 0 0,-17 0-16,0 0 15,17 0-15,-17 0 16,-1 0 0,1 0-16,17 0 15,-17 0 1,17-18-16,-17 18 15,17 0 1,0 0-16,-17 0 16</inkml:trace>
  <inkml:trace contextRef="#ctx0" brushRef="#br0" timeOffset="17242.75">2681 4357 0,'18'0'78,"17"0"-78,0 0 15,71 0-15,-53 0 16,18 0-16,34 0 16,-16 0-16,-54 0 15,35 0-15,19 0 16,-36 0-16,-1 0 15,37 0-15,-19 0 16,36 0-16,-18 0 16,36 0-16,-36 0 15,18 0-15,-53 0 16,0 0-16,-36 0 16,1 0 15,0 0-16,52 0-15,1 0 16,-18 0-16,141 0 16,-106 0-16,35 0 15,-17 0-15,-88 0 16,-1 0-16,1 0 16,0 0 30,-1 0-30,1 0 0,0 0-16,-1 0 15,18 0-15,-17 0 16,0 0-16,-1 0 31,1 0-31,17 0 16,36 0-1,-36 0-15,-17 0 16,-1 0-16,1 0 16,0 0-16,-1 0 47,19 0-32,-19 0 1,1 0-1,17 0-15,-17 0 16,-1 0 15,1 0-31,0 0 16,-1 0 0,19 0-16,-19 0 15,19 0-15,-19 0 78</inkml:trace>
  <inkml:trace contextRef="#ctx0" brushRef="#br0" timeOffset="18295.23">6703 4357 0,'53'0'78,"-18"0"-62,0 0-16,53 17 16,-17-17-16,52 18 15,19-18-15,-37 0 16,72 0-16,-1 0 16,71 0-16,-106 0 15,-35 0-15,18 0 16,-54 0-16,-17 0 15,0 0-15,17 0 16,-34 18-16,17-18 16,0 0-16,52 0 15,-16 0-15,16 0 16,37 0-16,-72 0 16,36 0-16,-35-18 15,-36 18-15,-18 0 16,1 0-1,0 0 1,-1 0-16,19 0 16,-1 0-16,18 0 15,0 0-15,-18 0 16,-17 0-16,17 0 16,0 0-16,-17 0 31,-1 0-16,1 0 1,17 0-16,-17 0 16,0 0-16,35-18 15,-36 18-15,1 0 16,0 0 31,-18-17-32,35 17-15,-18 0 16,1 0-16,0 0 16,-1 0 31</inkml:trace>
  <inkml:trace contextRef="#ctx0" brushRef="#br0" timeOffset="26532.21">6791 5362 0,'0'18'63,"-35"17"-63,17 0 16,0 1-16,18-19 15,-17 1-15,17 17 16,-18-35-16,18 18 15,0 0 1,0-1 0,-17 1-1,17 17-15,0-17 16,0-1-16,0 19 16,0-19-1,17-17 16,18 0-15,-17 0-16,0 0 16,17 0-16,-17 0 15,-1 0-15,19 0 16,-1 0 0,0-17-1,0-1-15,1 0 16,-19 18-16,1-35 15,17 35-15,-17-18 16,-1 1-16,1-1 16,0 1-16,-1-19 15,-17 19 1,0-1-16,18 0 16,-18 1-1,0-1 1,0 0-1,0 1 17,0-1-17,-18 18 1,1-17-16,-1 17 16,0 0-16,1 0 15,-1 0-15,1 0 16,-1 0 15,0 0-15,-17 0-16,0 17 15,17-17-15,-35 0 16,18 35-16,17-35 16</inkml:trace>
  <inkml:trace contextRef="#ctx0" brushRef="#br0" timeOffset="27242.1">8537 5362 0,'0'0'0,"0"18"16,-17 0-16,17 17 15,0 0-15,-36 18 16,36-18-16,0 1 15,-17-19-15,17 1 16,0 17-16,0-17 16,0-1-1,17 1 1,1-18-16,0 18 16,17-18-1,18 0-15,35 0 16,-53 0-16,71-18 15,53-70-15,-124 88 16,53-35-16,-35 17 16,-17 0-16,-36 1 15,0-1 17,0-17-32,17-1 15,-17 1-15,18-18 16,-1 18-16,-17 0 15,18-1-15,-18 19 16,0-1 0,-18 18-16,-17-18 15,18 18 1</inkml:trace>
  <inkml:trace contextRef="#ctx0" brushRef="#br0" timeOffset="27943.33">10283 5503 0,'0'-17'15,"0"34"32,-35 89-15,35-71-32,0 1 0,0-1 15,0 0-15,35-17 16,18 0-1,53 17-15,0-35 16,0 0-16,-18 0 16,18-18-16,53-17 15,-106-18-15,-18 0 16,-18 18-16,-17-18 16,0 0-16,0 18 15,-35-18-15,0 35 16,0 1-16,17 17 15,0-18-15</inkml:trace>
  <inkml:trace contextRef="#ctx0" brushRef="#br0" timeOffset="28662.18">7444 5662 0,'35'-18'63,"35"1"-63,107-18 15,87-18-15,-158 35 16,88-35-16,-158 53 16,-19 0-16,-34 0 31,-19 18-31,1-1 16,0 1-16,17-18 15,-17 35-15,17-35 16</inkml:trace>
  <inkml:trace contextRef="#ctx0" brushRef="#br0" timeOffset="29208.29">7990 5415 0,'0'-17'16,"36"17"0,105-36-16,-53 19 15,88-19-15,-123 36 16,-17 0-16,-19 0 15,-34 36 32,-19-19-31,-17 19-16,-35-1 0,-71 71 16,36-18-1,0-18-15,34-34 16,36 17-16,106-53 47</inkml:trace>
  <inkml:trace contextRef="#ctx0" brushRef="#br0" timeOffset="29826.51">9701 5362 0,'0'18'47,"0"0"-32,-17-1 1,-1-17-1,0 18-15,1-1 16</inkml:trace>
  <inkml:trace contextRef="#ctx0" brushRef="#br0" timeOffset="30246.59">9419 5450 0,'35'0'78,"-17"0"-62,53 0-16,-18 0 16,52 0-16,-34 0 0,17 0 15,-35 0-15,0 0 16,35 0 0,-35 0-16,0 0 15,0 0-15,-35 0 16,-1 0-16</inkml:trace>
  <inkml:trace contextRef="#ctx0" brushRef="#br0" timeOffset="30769.65">10054 5292 0,'35'17'31,"1"1"-31,17 0 16,0-1-16,17 1 15,-35-18 1,-17 0-16,-18 18 16,0-1-1,0 1-15,-35 17 16,-1 0-16,1 18 15,18-53-15,-1 0 16,0 0-16,18 18 16,-17-18-1,-1 0-15,-17 18 16,-18-1-16,18 1 16,-18-18-16</inkml:trace>
  <inkml:trace contextRef="#ctx0" brushRef="#br0" timeOffset="31327.21">10777 5556 0,'0'0'0,"18"0"16,0 18-16,17 0 15,18-18-15,35 0 16,-70 0-16,123 0 15,0 0-15,-35 0 16,-18 0-16,-35 0 16,-36 0-16,19 0 15,-19 0-15</inkml:trace>
  <inkml:trace contextRef="#ctx0" brushRef="#br0" timeOffset="31741.82">11748 5521 0,'0'0'16,"476"71"-1,-388-71-15,18 0 16,-71 17-16,-35 1 16,-53-1-1,-106 36-15,1 0 16,-125 0-16,195-35 16,-159 17-16,53 18 15,124-35-15,52-1 16,0-17 31,1 18-47,-36 0 15,18-1-15</inkml:trace>
  <inkml:trace contextRef="#ctx0" brushRef="#br0" timeOffset="32108.71">13688 5574 0</inkml:trace>
  <inkml:trace contextRef="#ctx0" brushRef="#br0" timeOffset="34297.61">7003 5768 0,'0'18'46,"-18"-1"-46,18 18 32,0 1-32,0-1 15,-18-17-15,18-1 16,0 19-16,-17-36 31,17 17-31</inkml:trace>
  <inkml:trace contextRef="#ctx0" brushRef="#br0" timeOffset="37013.36">10742 5874 0,'-18'0'15,"18"35"-15,-17 0 16,17 1-16,0-1 15,0 0-15,-18 0 16,18 1-16,0-19 16,-17 19-16,17-19 15</inkml:trace>
  <inkml:trace contextRef="#ctx0" brushRef="#br0" timeOffset="37995.54">9172 5856 0</inkml:trace>
  <inkml:trace contextRef="#ctx0" brushRef="#br0" timeOffset="43675.25">4815 6914 0,'-17'0'15,"-1"0"17,0 0-32,-17 0 15,0 0 1,-18 0-16,-18 0 15,1 0-15,-18 0 16,17 0-16,36 0 16,-53 0-16,35 0 15,0 18-15,35-18 16,1 0-16,17 18 16,-18-18-16,0 17 31,1-17-31,-1 0 15,0 18-15,1 0 16,-1-1-16,18 1 16,0 0-16,0-1 15,0 1 1,0 17-16,0 0 16,35-17-16,18 35 15,-17-18-15,17-17 16,70 17-16,-70 0 15,35 1-15,53-19 16,-17 19-16,-19-19 16,-16-17-16,17 18 15,-36-18-15,18 0 16,-17 0-16,17 0 16,-35 0-16,-18 0 15,18 0-15,35 0 16,-35-35-16,35 17 15,-17-17-15,0-1 16,-19 19-16,-34 17 16,0-18-16,-18 0 31,17 18 0,-17-17-31,36-36 16,17 18-16,-18 17 15,0-53-15,-17 36 16,-1 0-16,1 0 16,-18 17-16,0-17 15,-18 17 1,-35 0 0,1 1-16,-37-18 15,54 17-15,-71 0 16,0 1-16</inkml:trace>
  <inkml:trace contextRef="#ctx0" brushRef="#br0" timeOffset="44662.47">2487 9013 0,'0'18'16,"0"35"-1,0-18-15,0 36 16,0-18-16,-18 0 15,18 0-15,-17 17 16,17-35-16,0-17 31</inkml:trace>
  <inkml:trace contextRef="#ctx0" brushRef="#br0" timeOffset="45029.14">2487 8996 0,'0'0'0,"-18"17"0,1 1 15,-18 0-15,17-1 16,0 1-16,18 0 15,-17-18 1,17 17 15,0 1-15,0 0 0,0-1-1,0 1-15</inkml:trace>
  <inkml:trace contextRef="#ctx0" brushRef="#br0" timeOffset="46159.4">7250 9102 0,'0'0'0,"-18"0"16,0 17-1,18 1-15,-17 0 16,17-1 0,-18-17-1,18 36-15,0-19 16,0 1-16,0-1 0,0 1 16,0 0-16,18-1 31,-1-17-16,1 0-15,0 0 16,-1 0 0,1 0 15,17 0-31,-17-17 0,-1-1 16,1 0-1,-18 1-15,0-1 0</inkml:trace>
  <inkml:trace contextRef="#ctx0" brushRef="#br0" timeOffset="47111.34">7250 8625 0,'0'0'15,"-247"36"1,88-1-16,106-35 15,-53 18-15,71-18 16,-18 0-16,35 17 16,-17-17-16,35 18 15,-18 0 1,18-1-16,-17 18 16,-1 1-16,-17-1 15,35 0-15,0 1 16,0-1-16,0 18 15,0-18-15,35 0 16,0 36-16,1-36 16,-1 0-16,0 1 15,1-1-15,16 18 16,-16-18-16,-1-17 16,0-1-16,-17 1 15,52-18-15,-17 0 16,88-53-1,-17 0-15,-1-17 16,-87 52-16,52-52 16,-35 52-16,0-17 15,-18 17-15</inkml:trace>
  <inkml:trace contextRef="#ctx0" brushRef="#br0" timeOffset="48205.83">5151 10866 0,'-36'17'31,"-17"18"-31,-17 18 15,17 0-15,-18 0 16,18 18-16,-35-36 16,71 0-16,-19 18 15,36-35 32</inkml:trace>
  <inkml:trace contextRef="#ctx0" brushRef="#br0" timeOffset="48830.28">4939 10848 0,'0'0'0,"159"0"31,-124 0 31,141-18-30,-158 18-32,0 0 15,-18 18 17,0 0-1,0-1-31,0 1 15,0-1 32,0 1-31,0 0-16,0-1 16,0 1-1,0 0-15,0-1 16</inkml:trace>
  <inkml:trace contextRef="#ctx0" brushRef="#br0" timeOffset="49508.31">7179 10918 0,'0'0'0,"18"0"0,-18 36 16,17-1-16,-17 36 16,0-19-16,0 1 15,0-17-15,0 17 16,0-18-16,0-17 15,0 17-15,0-18 16</inkml:trace>
  <inkml:trace contextRef="#ctx0" brushRef="#br0" timeOffset="49796.75">7056 10954 0,'0'0'0,"-18"53"31,0-36-31,18 1 16,0 0-1</inkml:trace>
  <inkml:trace contextRef="#ctx0" brushRef="#br0" timeOffset="50041.5">7691 10866 0,'0'0'0,"17"0"32,-17 17-32,0 1 15,0-1 1,0 1-16,18 0 16,-1-18-16,1 35 15,17-35-15,1 18 16</inkml:trace>
  <inkml:trace contextRef="#ctx0" brushRef="#br0" timeOffset="50704.31">9578 10795 0,'-18'0'15,"1"18"-15,17 17 16,0-17-16,-18 17 15,0 0 1,18 0-16,0 1 16,0-1-16,0 18 15,0 17-15,0 1 16,0-18-16,0 0 16,0-18-16,0 0 15,0-17-15</inkml:trace>
  <inkml:trace contextRef="#ctx0" brushRef="#br0" timeOffset="51045.73">9384 10795 0,'0'0'0,"-18"35"0,-17 18 16,17-18-16,1-17 15,-1 0-15,18-1 16,0 1-16,-18-18 16,1 18-16,-1-1 15,-17-17 1</inkml:trace>
  <inkml:trace contextRef="#ctx0" brushRef="#br0" timeOffset="51386.08">9525 10866 0,'18'0'16,"-18"17"-1,17 1-15,19-1 16,-19 36-16,18-35 15,1 0-15,-19-18 16,1 0-16,-18 17 16</inkml:trace>
  <inkml:trace contextRef="#ctx0" brushRef="#br0" timeOffset="58882.25">17621 16316 0,'18'0'46,"0"0"-30,-1 0 0,18 0-1,1 0-15,17 0 16,-18 0-16,18 0 16,-18 0-16,0 0 15,-17 0-15,0 0 16,17 0-1,0 0-15,1 0 16,-1 0-16,18 0 16,0 0-16,17 0 15,-17 0-15,0 0 16,0 0-16,0 0 16,17 0-16,-17 0 15,18 0-15,35 0 16,-71 0-16,106 0 15,0-18-15,0 18 16,18-17-16,-88 17 16,-36 0-16,-17 0 15,-1 0 1,1 0 0,-1 0-1,1 17 1,0-17-16,17 18 15,0-18-15,1 18 16,-19-18-16,18 0 16,-17 0-16,0 17 15,-1-17 1,1 0 0,0 0-1,-1 0 1,1 0-16,0 0 31,-1 0-15,18 0-16,1 0 15,17 0-15,-18 0 16,18 18-16,17-18 16,1 0-16,-36 0 15,-17 0-15,0 0 63,-1 0-32,1 0 125</inkml:trace>
  <inkml:trace contextRef="#ctx0" brushRef="#br0" timeOffset="63161.42">21837 15311 0,'0'0'0,"-53"0"16,18 0-16,-36 17 15,18-17-15,0 35 0,-35-17 16,53 0 0,-18-1-16,18 19 15,-36 17-15,36-36 16,17 1-16,18 0 16,-53-1-16,36 18 0,-1 18 15,18-17 1,0-1-1,0-17-15,-18 17 16,18 0-16,0 18 16,0-18-16,0 1 0,0 16 15,0-16-15,0-1 16,0 0-16,0 1 16,0-1-1,0 0-15,0 18 16,18-18-16,0 18 0,17-17 15,-35-1 1,35 0-16,-17 0 16,17-35-16,18 53 15,-18-17-15,36-1 16,-36-18-16,18 19 0,-18-19 16,-17 19-16,0-19 15,17 19-15,0-1 16,0-17-1,1-1-15,34-17 16,-17 18-16,0-18 0,35 0 16,18 0-16,-53 0 15,53 0-15,0 0 16,-53 0-16,35 35 16,-35-35-1,0 0-15,-36 0 0,19 0 16,-19 0-16,1 0 15,52 0-15,1-18 16,17 1 0,36-18-16,-89 17 15,71-17-15,-36 17 16,-17 0-16,0 1 0,-35 17 16,-18-18 15,17 18-16,1-35 1,53-1-16,-18 1 0,-18 18 16,88-54-16,-87 36 15,-1 17 1,-35 0-16,0 1 16,0-18-16,0 17 15,0 0-15,0-17 0,0 0 16,0-18-16,0-18 15,0 36-15,0-18 16,-18 35 0,1-35-16,-1 1 15,0 16-15,-17-17 0,-18-17 16,18 35-16,-18-18 16,35 17-16,-17-17 15,0 36 1,17 17-16,-17-18 0,0 1 15,-1 17-15,-17 0 16,-35-36-16,35 36 16,0-17-16,-35 17 15,35-18-15,18 0 16,-18 18-16,18 0 16,-36 0-16,1 0 15,-1 0-15,36 0 16,-106 0-16,35 0 15,18 0 1,35 0-16,0 0 16,35 0-16,1 0 0,-1 0 15,0 0 1,1 0-16,-1 0 16,-53 0-16,19 0 15,-19 0 1,18 0-16,35 0 0,1 0 15,-1 0 17,0 0 30,-17 0-62</inkml:trace>
  <inkml:trace contextRef="#ctx0" brushRef="#br0" timeOffset="65290.45">21308 16880 0,'17'0'78,"19"0"-62,-19 0-16,19 0 15,-1 0-15,18 0 16,-18 36-16,36-36 16,-18 0-16,52 0 15,-52 0-15,53 0 16,-35 0-16,52 17 15,-105-17-15,17 0 16,-17 18-16,-1-18 16,1 0-1,0 0-15,17 18 16,18-18-16,35 35 16,-70-35-16,123 0 15,-106 0-15,18 0 16,-18 0-16,-17 0 15,17 0 32,0 0-47,18 35 16,0-35-16,-35 0 16,35 0-16,-18 0 15,-17 0-15,-1 0 47,1 0-31,0 0-16,17 0 15,0 0-15,-17 0 16,0 0-16,-1 0 31,1 0-15,17 0-16,18 0 15,35-35-15,-17 17 16,-1 1-16,-17-1 16,-18 18-16,-17 0 47,0 0-32,17 0-15,0-18 16,-17 1-16,0 17 15</inkml:trace>
  <inkml:trace contextRef="#ctx0" brushRef="#br0" timeOffset="69769.56">5221 10389 0,'0'-17'16,"-18"17"15,1 0-15,-18 0-16,-18 0 15,0 0-15,17 0 16,-16 0-16,-19 17 15,18-17-15,18 0 16,-1 0-16,19 0 16,-1 0-1,1 0 1,-19 0 0,19 0-16,-19 0 15,1 18-15,0 0 16,17-18-16,1 0 15,-1 17-15,0-17 16,1 18 0,-1 0-16,-17-18 15,17 17-15,0 1 16,-17-18-16,0 17 16,17 1-1,1 0 16,-1-18-15,-17 35 0,35-17-16,-18 17 15,0 0-15,18-17 16,-17-1-16,17 19 16,-18-1-16,18 0 15,0 1 1,0-19-16,0 18 15,0 1-15,0-19 16,0 1-16,18 0 16,-18-1-1,17 1-15,-17 17 16,36-17-16,-19-1 16,1 1-16,0-18 15,-1 35-15,19-17 16,-1 0-1,-18 17-15,19-17 16,-1-1 0,0-17-16,1 0 15,-1 36-15,35-36 16,-34 0-16,-1 0 16,0 0-16,0 0 15,-17 0-15,0 0 16,-1 0-16,1 0 15,0 0-15,17 0 16,0 0-16,18 0 16,0 0-16,35 0 15,0-36-15,18 1 16,-53 35-16,-17-18 16,-19 18-16,-17-17 46,18-1-30,17-17-16,0-1 16,-17 19-16,35-36 15,-18 0-15,-17 35 16,-18-17-16,0 17 16,0 1-1,0-1 1,0 1-1,0-1 1,0-17-16,0-36 16,-18 71-16,1-35 15,-1 17-15,18-17 16,-53 0-16,53 17 16,-18 0-16,1 1 15,-19-1 1,19 0-1,-1 18 1,1-17 0,-19 17-1,1 0-15,0-18 16,-1 18-16,19-17 16,-1-1-16,0 18 0</inkml:trace>
  <inkml:trace contextRef="#ctx0" brushRef="#br0" timeOffset="71097.5">7108 10442 0,'0'0'0,"-35"0"0,18 0 0,-54 0 16,53 0-16,-17 0 15,0 18 1,-36-18-16,36 18 16,-18-1-16,35 1 15,1-18-15,-1 17 16,18 1-1,-17 17 1,-19-17-16,19 0 16,-1 17-16,0-17 15,1-18-15,17 35 16,-18-18-16,18 1 0,0 0 16,0-1-16,0 1 15,0 0-15,0-1 16,0 19-16,18-1 15,-1-18 1,1 19-16,0-1 0,17 18 16,0-18-16,36 0 15,-18 18-15,35-35 16,-35 17 0,0-35-16,0 18 15,-1 0-15,-34-18 0,0 0 16,-1 0-16,1 0 15,17 0 1,18 0-16,0 0 16,0 0-16,35 0 15,0 0-15,36-18 16,-106 0 0,-18 1-16,17 17 31,1-18-31,17 18 15,0-18-15,1 18 16,-1-17-16,-17-1 16,-1 18-16,1-35 15,-18 0-15,0 17 16,0-17 0,53-18-16,-36 17 0,19 1 15,-1-35-15,-17 70 16,17-36-16,-35 19 15,0-1 17,0 0-17,-18 1-15,1-1 16,-19 1-16,-17-1 16,-70-53-1,17 36 1,-17 17-16,-1-34 0,-17 34 15,53 0-15,-18 1 16,53-19-16,0 19 16</inkml:trace>
  <inkml:trace contextRef="#ctx0" brushRef="#br0" timeOffset="72041.05">9437 10372 0,'0'0'0,"-282"70"31,229-52-31,-36 0 0,1 34 16,71-52-16,-19 18 16,36 0-16,0-1 15,0 19-15,0-19 16,0 19-16,0-1 15,0 0 1,36 0-16,-19 1 16,1-1-16,17-17 15,18 17-15,-18 0 16,18-17-16,36 17 16,-19-17-16,-17-18 15,70 17-15,-17 19 16,0-36-16,18 0 15,-54 0-15,36 0 16,-53 0-16,35 0 16,-35 0-16,18 0 15,17 0-15,35-36 16,-52 1-16,17-18 16,0 18-16,18-36 15,-53 54-15,-35-1 16,17-17-16,-35 17 15,0 0-15,0 1 16,0-1 0,0-17-16,0 0 15,0-1-15,17 1 16,-17-18-16,18 36 16,-18-19-16,-18 1 15,18 17-15,0 1 16</inkml:trace>
  <inkml:trace contextRef="#ctx0" brushRef="#br0" timeOffset="73696.34">9419 10336 0,'-17'0'16,"34"0"30,18-17-30,18 17-16,18 0 16,35 0-16,0 0 15,35 0-15,-71 0 16,71 0-16,-35 0 16,-53 0-16,18 0 15,-54 0 32,1 0-31,17 0-16,1 0 15,-19 0-15,36 0 16,-18 0-16,-17 17 16,-18 1-1,18 0 16,-18-1-31,17-17 32,-17 18-32,18-18 15,-18 18 1,18-18 0,-18 17-1,17 1 1,-17 0-16,0-1 15,18-17-15,-18 18 16,17-18-16,-17 17 16,18-17-16,0 0 31,-18 18-31,0 0 16,0-1-1,0 1 1,0 0-16,17-18 15,-17 17 64,0 1 46,0 0-110,0-1 1,0 1-1,0-1-15</inkml:trace>
  <inkml:trace contextRef="#ctx0" brushRef="#br0" timeOffset="83405.5">12030 6403 0,'-18'18'63,"18"34"-48,0 1-15,-18-35 16,1 53-16,17-1 15,0-17-15,0 0 16,0 18-16,-18-1 16,18-35-16,0 18 15,0 0-15,0 35 16,-17-17-16,17 17 16,0-35-16,-18 18 15,18 17-15,0-18 16,0 19-16,0-54 15,-18 18-15,18 35 16,0-35-16,0 0 16,0 17-16,0-34 15,0 34-15,0-17 16,0 0-16,0 35 16,0-35-16,0-18 15,0 36-15,0 17 16,0-35-16,0 18 15,0 17-15,0-18 16,0 19-16,18 52 16,-18-71-16,0-34 15,53 105-15,-53-71 16,17 18-16,-17 1 16,18-19-16,-18 18 15,18-17-15,17 17 16,-35 53-16,18-53 15,-1 53-15,1-17 16,17-18-16,0-18 16,-35-35-16,18 35 15,35 0-15,-35-17 16,-1-1-16,1 1 16,0 17-16,17 0 15,-18-17-15,19 17 16,17 36-16,-18-36 15,0-35-15,1 35 16,-1-35-16,-18 17 16,1-34-16,0 17 15,-18-18-15,17 18 16,36-18-16,-53 0 16,18 1-16,17 34 15,-17-35-15,-1-35 16,1 36-16,0 17 15,-1-18-15,1 0 16,0 18-16,-1 18 16,19-18-16,17-1 15,-18 37-15,0-36 16,-17-18-16,17 35 16,36-17-16,-54-17 15,18 34-15,-17-35 16,17 1-16,-17-1 15,0 0-15,17 1 16,-17-19-16,-1 1 16,1-1-16,17 1 15,-17 17-15,-1-35 16,19 36-16,-1 17 16,0-1-1,0-16-15,36-1 16,-18 36-16,0-36 15,17 0-15,-34-17 16,52 52-16,-35-34 16,-18-19-16,18 1 15,0 0-15,-18-1 16,18-17-16,0 53 16,35-35-16,-35-18 15,35 35-15,36 18 16,-54-35-16,-17-1 15,35 1-15,1-1 16,-36 19-16,-18-19 16,18-17-16,17 18 15,1 0-15,17-1 16,18 1-16,-18-18 16,18 35-16,35-17 15,-53-18-15,-35 0 16,35 18-16,-35-18 15,-17 0-15,16 0 16,37 17-16,-19-17 16,36 0-16,0 0 15,35 0-15,-17 0 16,17-17-16,-53 17 16,-53-36-16,18 19 15,0-1-15,17 18 16,-17-18-16,53-17 15,-18 0-15,124-36 16,-18-17-16,0 17 16,0-17-16,-35-18 15,-71 36-15,0-1 16,-17-17-16,-1 0 16,1 0-16,0-18 15,-36 18-15,35 0 16,-34 35-16,69-89 15,-52 72-15,18-54 16,0 36-16,-36-35 16,0 52-16,18-52 15,-35-36-15,-1 53 16,-17 0-16,53-17 16,-18-36-16,1 18 15,34-88-15,-34 88 16,-1-18-16,18-18 15,-36 54-15,19-124 16,-19 35-16,19 89 16,-19-18-16,18-106 15,-35 141-15,18 35 16,0-34-16,-18-36 16,17 52-16,-17-17 15,18-35-15,-18 36 16,35 34-16,-35-53 15,0 36-15,0-18 16,0 54-16,0-37 16,-17 36-16,17 1 15,0-37-15,-18 36 16,18 1-16,0-1 16,-18-18-16,1 0 15,17 19-15,-18 16 16,0-34-16,1 17 15,-1 0-15,-17-18 16,17 54 0,1-19-16,-1 1 15,0 0-15,1 0 16,-1-1-16,0 1 16,1 0-16,-36-36 15,35 36-15,1 0 16,-1-1-16,-17-17 15,17 18-15,-17 18 16,17-19-16,1-17 16,-19 18-16,1 0 15,0 17-15,17-17 16,-35 0-16,18-1 16,0 1-16,-1 17 15,19-17-15,-19-18 16,1 18-16,17 0 15,1-1-15,-18 19 16,17-19-16,0 19 16,1-18-16,-1 35 15,0-18-15,-17-17 16,17-1-16,-17 1 16,0 17-16,-18-35 15,35 53-15,1-17 16,-19-1-16,1-17 15,0 17-15,-18-35 16,0 18-16,0 17 16,-70-17-1,105 35-15,-53-17 16,19 17-16,-54 0 16,70 0-16,-34 0 15,-18 0-15,17 0 16,-17 0-16,17 0 15,36 0-15,-71 0 16,-70 0-16,141 0 16,-107 0-16,37 0 15,-1 0-15,53 0 16,-35 0-16,17 0 16,-35 0-16,18 0 15,0 17-15,17-17 16,-34 0-16,-1 0 15,17 0-15,-16 0 16,34 0-16,-17 0 16,17 0-16,-34 0 15,16-17-15,1-1 16,-18 18-16,-35-35 16,35 35-16,18-18 15,35 18-15,-17 0 16,17 0-16,17 0 15,1 0-15,0 0 16,0 0 0,-1 0-16,-17-18 15,-17 18-15,17-17 16,0 17-16,0-18 16,18 18-16,-36-18 15,54 18-15,-54-35 16,54 35-16,-36 0 15,-53-17-15,35 17 16,-35 0-16,18 0 16,18 0-16,17-18 15,17 18-15,1 0 16,0 0-16,17 0 16,1-18-16,-1 18 15,0 0-15,1 0 16,-19 0-16,-34 18 15,35 0-15,-1-1 16,-17 18-16,18-17 16,-35 17-16,70-17 15,-53 0-15,17-1 16,-34 1-16,17 0 16,0-1-16,-35 1 15,0-1-15,35 36 16,0-53-16,17 36 15,1-19-15,18-17 16,-1 18-16,0-18 16,-17 18-16,35-1 15,-35 18-15,-18 1 16,17-19-16,1 19 16,0 17-16,0-36 15,17 1-15,0-18 16,18 18-16,0-1 15,-17 1-15,-1-1 16,18 1-16,-18-18 16,18 18-16,0-1 15,-17-17-15,17 18 16,-18 0 0</inkml:trace>
  <inkml:trace contextRef="#ctx0" brushRef="#br0" timeOffset="85701.88">17321 5962 0,'0'0'0,"-35"0"0,17 0 16,1 0 0,-1 0-1,1 0 1,-1 0-1,0 18 1,1 17 0,17-18-1,0 19-15,-18-1 16,18 0-16,0 1 16,-18-1-16,18-17 15,0 17-15,0-18 16,0 1-1,0 17-15,0-17 16,0 0-16,0 17 16,0 18-16,0-36 15,0 36-15,0-35 16,0 17-16,0 1 16,0-19-16,0 1 15,0 0-15,0-1 16,0 1 15,18-18-15,-18 17-1,18 1-15,-1 0 16,1-18-16,0 17 16,-1-17-16,1 0 15,17 0-15,0 0 16,-17 0-16,0 0 15,-1 0 32,-17-17-31,18-1-16,17 0 16,0 1-16,-35-1 15,18 18-15,0-17 0,-1-1 31,-17 0 1,0 1-32,18-1 15,-18 0-15,18 1 16,-18-1-16,0-17 16,17-1-16,-17 19 15,0-18-15,18 17 16,-18 0-16,0 1 15,0-1-15,0 0 16,0 1-16,0-1 16,0 0-16,0 1 15,0-1 1,0 1 0,0-1-1,0 0 1,0 1-1,0-1 1,0 0 0,-18 1-1,1 17-15,-1-18 16,0 18 0,1 0-16,17-18 15,-18 18-15,0 0 16,1 0-16,-1-17 15,-17-1-15,17 18 16</inkml:trace>
  <inkml:trace contextRef="#ctx0" brushRef="#br0" timeOffset="87752.03">17462 7532 0,'0'0'16,"0"-18"-16,-17 18 15,17-17 1,-18 17-16,1 0 0,-1 0 16,18-18-16,-18 18 31,1 0-31,-1 0 15,0 0 1,1 18-16,-1-1 0,18 1 16,-18 17-16,1 0 15,-1 1-15,18 17 16,-17-18-16,-1 18 16,18-18-1,0 18-15,0-18 0,0 1 16,0-19-16,0 1 15,0-1-15,0 1 16,0 0 0,18-1-16,17 1 15,-18 17-15,36-17 16,-17 17-16,34-17 16,-17 17-16,0 0 15,0-35-15,0 18 16,-35-18 31,-1-18-47,18-17 15,-17 0-15,35 0 16,35-36-16,-53 53 16,36-17-16,-18 0 15,-35 17-15,17 1 16,-35-1-1,0 0 1,0 1-16,18-1 16,-18 0-1,0 1-15,0-19 16,0 19-16,0-19 16,0 19-16,0-1 15,0-17-15,-18 0 16,-53 17-16,18 0 15,18 1-15,-35-19 16,-1 36-16,0-17 16,-17 17-16,53-18 15,-18 18-15,35 0 16</inkml:trace>
  <inkml:trace contextRef="#ctx0" brushRef="#br0" timeOffset="89117.5">17462 8643 0,'-17'0'31,"-18"0"-31,17 0 15,0-18-15,1 18 16,-1 0 0,0 0-1,1 0-15,-1 0 16,0 0-16,-17 18 16,18 0-1,-1-1-15,0-17 16,18 36-16,-17-19 15,-1-17-15,18 36 16,-18-19-16,18 18 16,-35 1-16,35 17 15,0-18-15,0 0 16,0-17-16,0 17 16,0 0-16,0 1 15,0 17 1,0-36-16,0 1 15,18 17-15,-18-17 16,17 17-16,1 0 16,17-17-16,-17 0 15,17-1-15,-17-17 16,17 18-16,0 17 16,1 0-16,-19-35 15,1 0 1,0 0-16,-1 0 31,1 0-15,35 0-16,-18 0 15,18 0-15,18-17 16,-19-1-16,1-17 16,-35 17-16,0 18 15,-1-17-15,-17-1 16,0 0-1,0-17 1,18 17-16,-18-17 16,0 0-16,0 0 15,0-1-15,0 1 16,0 17-16,0-17 16,0-35-16,0 34 15,-18 1-15,1 0 16,-1 17-1,18-17-15,-18 0 16,1 17-16,-1-17 16,-17-1-16,0 19 15,-1-1-15,-34 0 16</inkml:trace>
  <inkml:trace contextRef="#ctx0" brushRef="#br0" timeOffset="90475.22">17674 10054 0,'0'-17'15,"-17"17"32,-1 0 0,0 0-31,18 17-1,-17-17-15,17 18 16,-18-1-16,0 19 16,18-19-16,0 1 15,-17 0-15,17-1 16,0 19 0,0-19-16,0 18 15,0-17-15,0 17 16,0 1-16,0-1 15,0 0 1,0-17-16,0 17 16,0 0-16,0-17 15,0 0-15,17-1 16,1 19-16,-18-19 16,0 1-16,18 0 15,17-1-15,-17-17 16,-1 18-16,1-18 15,-1 0-15,1 0 16,53 0-16,-54 0 16,19 0-16,34 0 15,-35 0-15,18 0 16,0-18-16,-35 1 16,0-1-16,-1 0 15,1 1-15,-18-1 16,0-17-1,0 17-15,17-52 16,-17 34-16,0-52 16,18 88-16,-18-106 15,0 36-15,0 17 16,0 17-16,-18-34 16,-17 17-16,18 18 15,-19-1-15,1 19 16,0-1-16,-1 0 15,1 18-15,-53 0 16,-106 36 0</inkml:trace>
  <inkml:trace contextRef="#ctx0" brushRef="#br0" timeOffset="92109.08">16739 10989 0,'-17'18'0,"-1"-18"78,0 0-62,1 0-1,17 17-15,-18-17 16,0 36 15,-17-19-31,18 18 16,-36 36-16,35-18 15,-17 0-15,17-18 16,18 36-16,-18-36 16,18-17-16,-35-1 15,18 36-15,-1-18 16,-17 1-16,17 17 15,0-18-15,1 36 16,-19-19-16,19-16 16,17-1-16,0 18 15,0-35-15,0 17 16,0-18-16,0 1 16,0 0-16,0 17 15,0 0-15,0 1 16,0-1-16,0-18 15,0 19-15,0-1 16,0 0 0,17-17-16,1 35 15,0-18-15,17 0 16,0 18-16,1 0 16,-1-17-16,0-19 15,0 18-15,18 1 16,18-19-16,-18-17 15,-18 18-15,36-18 16,-1 18-16,-17-18 16,0 0-16,-18 0 15,1 0-15,-19 0 16,18 0-16,1 0 16,70 0-1,-36-18-15,36 0 16,-71 1-16,0 17 15,18-18-15,-35 0 16,0 18-16,-1-17 16,1-1-1,-18 1-15,18-1 16,-1 18-16,19-35 16,-19 17-16,1 0 15,-1 1-15,1-19 16,0 1-16,-18 0 15,0 17-15,17-17 16,-17 17-16,18 1 16,-18-1-16,0 0 15,0 1-15,0-1 16,0-17-16,18 0 16,-18 17-1,0 0-15,0-17 16,0 17-16,0 1 15,0-1-15,0 0 16,0 1-16,0-1 16,0 1-16,0-19 15,0 1 1,0 0 0,0-1-16,-18 19 15,18-1-15,0 1 16,-18-1-16,1 0 15,-1 18 1,18-17-16,-18 17 16,-17-18-16,18 18 15,17-18-15,-53 1 16,35 17-16,-53-18 16,-70 18-16,18-18 15,52 1-15,-87-19 16,16 19-16,54 17 15,53-18-15,17 18 16,1 0 15</inkml:trace>
  <inkml:trace contextRef="#ctx0" brushRef="#br0" timeOffset="98166.6">24042 5221 0,'17'0'78,"54"0"-63,-18 0-15,17 0 16,1 0-16,35 0 16,70 0-16,71 0 15,-35 0-15,35 0 16,-36 0-16,36-35 15,-158 17-15,158 18 16,-195 0-16,1 0 16,-35 0-16,0 0 15,-1 0-15,1 0 16,35 0 0,35 0-16,18 0 15,-36 0-15,19 0 16,-36 0-16,-36 0 15,1 0-15</inkml:trace>
  <inkml:trace contextRef="#ctx0" brushRef="#br0" timeOffset="98601.85">28346 4339 0</inkml:trace>
  <inkml:trace contextRef="#ctx0" brushRef="#br0" timeOffset="102474.4">31327 7391 0,'0'0'0,"0"-18"0,-18 0 15,0 18-15,1-17 16,-1 17-1,0 0 1,-17 0 15,18 0-15,-1 0-16,-17 17 16,17 1-16,-17 0 15,-1 17 1,19-17-16,17-1 15,-18 1-15,1-18 16,-1 18-16,0-1 16,18 1-16,-17-1 15,17 1-15,0 0 16,-18-18-16,18 17 16,-18 1-16,1 0 15,-1-1-15,18 19 16,-35-19-16,35 1 15,-18 17 1,1-17-16,17-1 16,-18 19-16,18-19 15,-18 19-15,18-1 0,0-17 16,0 17 0,0-18-1,0 1-15,0 0 16,0-1-1,0 1-15,0 0 32,18-18-32,0 17 15,-1 1 1,1-18 0,-18 18-16,17-18 46,1 17-46,0 1 16,17-18-16,-17 0 16,-1 0-1,1 0-15,0 0 47,-1 0-31,18 0-16,18 0 15,-17 0-15,-19 0 16,19-18-16,-19 18 16,1 0-1,-1-17 1,1 17 0,17-18-16,18-17 0,-35 17 15,35 0-15,-18 1 16,0 17-1,-35-18 1,18 18 0,-18-18 15,18 1-15,-1-18-1,1 17-15,-18 0 16,0 1-16,18 17 15,-18-18 1,0 0 0,0 1-1,0-19 1,0 19-16,0-19 16,0 19-16,0-1 15,0 1 1,0-1 15,-18 18-15,0-18-16,1 18 15,-1-17-15,0-1 16,1 18 15,17-18-31,-18 18 0,-17 0 16,17-17-1,-17 17-15,17 0 16,1 0-16</inkml:trace>
  <inkml:trace contextRef="#ctx0" brushRef="#br0" timeOffset="105910.1">26458 7549 0,'0'-17'16,"-17"-1"-1,17 1-15,-18-1 16,0 18-16,18-35 15,-17 35-15,17-18 16,0 0-16,-18 18 16,0 0-16,1 0 15,-18 0 1,-1 0-16,1 0 16,-18 0-16,18 0 15,-18 0-15,35 0 16,-35 0-16,18 18 15,0 0-15,17-1 16,-17-17-16,17 36 16,1-19-1,-1 18-15,-17 1 16,17-19-16,-17 19 16,0-1-16,17-35 15,0 35-15,1-17 16,-1-18-16,18 17 15,0 1-15,0 0 16,0-1-16,-18 1 16,18 0-16,0-1 15,0 1 1,0 0 0,0-1-1,18-17-15,17 18 16,-17 0-16,0-1 15,-1-17-15,1 0 16,-1 18-16,1-1 16,17 1-16,1 0 15,-1-1-15,0 1 16,-17-18-16,35 0 16,-18 18-16,0-18 15,1 0-15,16 0 16,-34 0-16,17 0 15,-17 0 1,0 0 0,-1 0-16,1 0 15,0 0-15,-1 0 16,18 0-16,36-36 16,-18 19-16,-18-19 15,-17 36-15,-18-17 16,18 17-16,-18-18 47,0 1-47,17-19 15,1-17-15,-1 18 16,1 0-16,0-1 16,-18 19-16,0-1 15,0-17-15,0 17 16,0 1-1,0-1-15,-18 0 16,18 1 0,-18-1-16,18 0 15,-35 18 1,18-17 0,-19-1-16,1 18 15,17-17-15</inkml:trace>
  <inkml:trace contextRef="#ctx0" brushRef="#br0" timeOffset="108132.59">24306 6244 0,'0'18'78,"18"-18"-78,0 35 16,-1-17-16,1 17 15,35 0-15,-53-17 16,18 17-16,-1-35 15,1 35-15,-1-17 16,1 17-16,0 1 16,-1-19-16,19-17 15,-19 53-15,19-17 16,-1-1 0,0 18-16,0-18 15,1 0-15,-1 1 16,18-1-16,-36 0 15,19 0-15,-1 1 16,-35-19-16,35 19 16,1-1-16,-19 0 15,36-17-15,-18 35 16,-17-53-16,0 17 16,17 1-16,0 0 15,-17-1-15,0 1 16,-1-1-16,-17 1 15,18 0-15,-1-18 16,1 0-16,0 17 16,-1 1-16,-17 0 15,36-1-15,-1 1 16,-35 0-16,35-1 16,36-17-16,-54 36 15,19-19-15,-36 1 16,35-18-16,-17 0 15,-1 17-15,19-17 16,-19 18-16,-17 0 16,18-18-16,-1 0 15,1 17-15,17-17 16,-17 0-16,0 0 16,-18 18 46</inkml:trace>
  <inkml:trace contextRef="#ctx0" brushRef="#br0" timeOffset="108865.05">25435 7479 0,'0'-18'16,"18"18"15,0 0-15,-1 0-1,18 0 32,-17 18-31,0 0-16,35-1 15,0 1-15,17-1 16,1 1-16,17 35 16,0-35-16,-70-18 15,17 17 1</inkml:trace>
  <inkml:trace contextRef="#ctx0" brushRef="#br0" timeOffset="109609.33">25647 7267 0,'0'18'62,"18"17"-46,35 0-16,-18 1 15,-35-19-15,35 19 16,0-1-16,-17-17 16,-18-1-16,0 1 15,18-18 1,-18 35 0,0-17-1,0-1-15,0 1 16,0 0-16,0-1 15,-18 1 32,0 0-47,1-1 16,-1-17-16,0 18 16,1-18 46</inkml:trace>
  <inkml:trace contextRef="#ctx0" brushRef="#br0" timeOffset="110536.49">23812 6421 0,'18'0'47,"35"0"-31,18 0-16,17 0 15,-18 0-15,1 0 16,-36 0-16,18 17 16,-35-17-16,17 18 15,0-18-15,1 0 16,-1 0-16,0 0 16,-17 0-1,35 0-15,0 0 0,-36 0 16,19 0-16,-1 0 31,-18 0-31,36 0 0,0 0 16,-35 0-16,52 0 15,-17 0-15,0 0 16,-35 0 0,0 0-16,-1 0 93</inkml:trace>
  <inkml:trace contextRef="#ctx0" brushRef="#br0" timeOffset="112214.53">24077 10548 0,'0'0'0,"0"-18"15,18 18 32,17 0-47,36 18 16,105-18-16,-17 0 15,-18 0-15,0 0 16,-106 0-16,18 0 16,-35 0-16,-1 0 62,36 0-46,-17 0-16,-19 0 15,18-18-15,36 18 16,-36-17-16,1 17 16,-19 0-16</inkml:trace>
  <inkml:trace contextRef="#ctx0" brushRef="#br0" timeOffset="113993.57">24201 6332 0</inkml:trace>
  <inkml:trace contextRef="#ctx0" brushRef="#br0" timeOffset="114822.4">24165 10142 0</inkml:trace>
  <inkml:trace contextRef="#ctx0" brushRef="#br0" timeOffset="117521.21">27834 11994 0,'0'0'0,"18"0"94,35 0-79,17-17-15,18-18 16,36 17-16,17 0 15,-53-17-15,53 35 16,0-18-16,-88 18 16,-17 0-16,17 0 15,35 0-15,-53 0 16,18 0-16,-35 0 16,52 0-16,1 0 15,17 0-15,71 0 16,-53 0-16,-54 0 0,-16 0 15,-19 0 1,1 0-16,0 0 47,-1 0-31,36 0-16,-18 0 15,36 0-15,17 0 16,-17 0-16,17 0 15,-70 0-15,17 0 16,-18-17 31,36 17-47,-35 0 16,17 0-16,18 0 15,0-18-15,-18 18 16,-17 0-16,0 0 47,-1 0-32,19 0-15,17 0 16,-18 0-16,0 0 16,0 0-16,-17 0 15,0 0 16,17 0 1,-17 0-17,17 0-15,-17 0 16,-1 0 0,1 0-16,-1 0 15,1 0 1,0 0-1,-1 0 17,1 0-1,0 0 31,-1 0-15,1 0-31,0 0-16,-1 0 16</inkml:trace>
  <inkml:trace contextRef="#ctx0" brushRef="#br0" timeOffset="121293.13">18080 9966 0,'-18'0'15,"-17"0"-15,17 0 16,1 0-16,-19 0 15,1 18 1,17-18-16,1 0 16,-1 0-1,18 17-15,-17-17 16,-1 18-16,0-18 16,1 18-1,-19-18-15,19 17 16,-19-17-16,1 35 15,18 1-15,-19-19 16,1 19-16,17-19 16,1 19-1,17-19-15,-18 18 16,18-17-16,-18 17 16,18-17-16,-17 17 15,17-17 1,-18 17-16,18-17 15,0 17-15,0-17 16,0-1 0,0 1-1,0 0 1,0-1 0,0 1-1,18 0-15,-1-1 16,1-17-16,0 36 15,-1-19-15,-17 1 16,18-1-16,-18 1 16,0 0-16,18-18 15,-1 17 1,1-17-16,0 18 16,-1-18-16,18 0 15,1 0 1,-19 0-16,1 0 15,0 0-15,-1 0 16,1 0 15,0 0-15,-1 0-16,1 0 16,-1-18-16,19 1 15,-19-1-15,-17 0 16,18 1-16,0-1 15,-1 1-15,-17-1 16,18 18-16,0-18 16,-18 1-16,17-1 15,-17 0-15,0 1 16,0-1-16,18-17 16,-18 17-1,0 1-15,0-19 16,0 19-16,0-1 15,18 18-15,-18-18 16,0 1-16,0-1 16,0-17-16,0 17 15,0 0 32</inkml:trace>
  <inkml:trace contextRef="#ctx0" brushRef="#br0" timeOffset="124210.83">20814 16969 0,'53'0'62,"-18"0"-62,124 0 16,17 0-16,-70 0 15,159 0 1,-160 0-16,-52 0 16,-17 0-16,-1 17 15,36 1 1,-1 0-1,36-18-15,176 0 16,-17-36-16,-54 19 16,-34 17-16,-71-36 15,-18 36-15,-53 0 16,-17 0-16,-1 0 47,1 0-32,17 0-15,36 0 16,-18 0-16,-18 0 16,0 0-16</inkml:trace>
  <inkml:trace contextRef="#ctx0" brushRef="#br0" timeOffset="125700.78">28152 12188 0,'0'0'0,"17"0"16,1-17-16,17 17 16,18 0-1,88 0-15,0-18 0,-17 18 16,87-35 0,1 17-16,-35-17 15,52 17-15,-123 18 16,0 0-16,-1 0 15,-52 0-15,-17 0 16,-1-17-16,-18 17 16,19-18-16,17 18 15,17-18-15,36-17 16,0 18-16,53-1 16,-89 18-16,-17 0 0,-18 0 15,-17 0 95,0 0-64,-1 0 1,1 0-31,-18 18 140,-18-18-125</inkml:trace>
  <inkml:trace contextRef="#ctx0" brushRef="#br0" timeOffset="127432.85">25135 12065 0,'0'-18'15,"18"18"32,17 0-31,1 0-16,-1 0 16,18 0-16,0 0 15,-18 0-15,53 0 16,-17-17-1,17 17-15,-53 0 0,1 0 16,-1-18-16,-18 18 16,1 0-16,0 0 15,-1 0-15,1 0 16,17-18-16,36 1 16,17 17-16,-17-18 15,52-17-15,-17 17 16,-18 18-16,-17 0 15,-1 0-15,-52 0 16,-1 0 47,1 0-63,0 0 15,-1 0 1,1 0 15,0 0-15,-1 0-1,1 0 1,0 0-16,-1 0 16,1 0-1</inkml:trace>
  <inkml:trace contextRef="#ctx0" brushRef="#br0" timeOffset="129497.99">32209 11818 0,'35'-18'94,"18"18"-78,0-17-16,17-1 15,-17 18-15,-35 0 16,-1-17-16,19 17 16,-19 0-16,1 0 15,0 0-15,-1 0 32,1-18 30,0 18-46,17-18-1,-18 18-15,1 0 16,0 0-16</inkml:trace>
  <inkml:trace contextRef="#ctx0" brushRef="#br0" timeOffset="131181.6">23495 11977 0,'0'0'0,"18"0"16,17 0-1,-17 0 1,-1 0 0,1 0-16,17 0 15,0 0-15,18 0 16,-17 0-16,16 0 16,1-18-16,18 18 15,-36 0-15,-17 0 16,0 0-16,-1 0 15,1 0 1,-1 0 0,1-17-1,0 17 1,-1 0 0,1 0-16,0 0 15</inkml:trace>
  <inkml:trace contextRef="#ctx0" brushRef="#br0" timeOffset="134952.16">29686 7602 0,'-17'0'32,"-1"0"-32,0 0 15,1 0 17,-1 0-32,0 0 15,1 18-15,-1 0 16,18-1-1,-17 1-15,17 0 16,-18-1-16,18 1 16,-18 17-16,18-17 15,-17 17-15,-1 18 0,18-18 16,-18 1-16,18-19 16,0 36-16,0-18 15,0 1 1,0-19-1,0 1-15,0 17 0,0-17 16,18-1 0,-18 1-16,18 0 15,-18-1 1,17-17-16,-17 18 16,18-18-16,0 0 15,-1 18-15,1-18 31,-1 0-15,1 0-16,0 0 16,17 0-16,18 0 15,-18 0-15,0 0 16,36 0-16,0 0 16,-1 0-16,-17-18 15,18 0 1,-36 18-16,-35-17 15,17 17-15,1 0 0,-18-18 16,18 18 0,-18-18-1,17 18 1,-17-17 0,18-1-16,-18 1 0,0-1 15,0-17-15,18 35 16,-18-36-16,0 19 15,17-19 1,-17 1 0,0 18-16,0-1 0,0 0 15,0 1 1,0-1 15,0 0-15,0 1-16,0-1 15,-17 18-15,-1-18 16,18 1 0,-18 17-16,18-18 15,-17 0 1,-1 18-16,0 0 0,18-17 16,-17 17-16,-1-18 15,1 18-15,-1 0 16,0 0-1,1 0 1</inkml:trace>
  <inkml:trace contextRef="#ctx0" brushRef="#br0" timeOffset="138421.97">23689 6720 0,'35'-17'109,"1"17"-109,16 0 16,19 0-16,35 0 16,-53 0-16,53 0 15,-36 0-15,18 0 16,-17 0-16,-18 0 15,17-18-15,-52 18 16,0 0-16,-1 0 16,19 0-16,-1-17 15,18 17-15,17 0 16,1 0-16,17 0 16,88 0-16,-87 0 15,52-18-15,-35 18 16,-53 0-16,-18 0 15,-18 0-15,1 0 32,17 0-17,36-18-15,35-17 16,-53 17-16,53 18 16,-18-17-16,-35 17 15,-36 0 16,-34 0 79</inkml:trace>
  <inkml:trace contextRef="#ctx0" brushRef="#br0" timeOffset="139358.18">24271 10495 0,'35'0'62,"71"0"-62,18 0 16,52 0-16,106-35 15,-123 17-15,88 18 16,-194 0-16,-35 0 16,-1 0 31</inkml:trace>
  <inkml:trace contextRef="#ctx0" brushRef="#br0" timeOffset="143033.17">27958 13053 0,'17'0'110,"1"0"-110,0 0 15,-1 0-15,18 0 16,1 0-16,-1 0 15,36 0-15,-36 0 16,0 0-16,53 0 16,18 0-16,-35 0 15,17 0-15,-35 0 16,0 0-16,0 0 16,-18 0-16,-17 0 15,17 0-15,-18 0 16,19 0-16,-1 0 15,0 0 1,18 0-16,18 0 16,-54 0-16,1 0 15,17 0-15,-17 0 16,0 0-16,-1 0 16,19 0-1,16 0 1,19-18-16,-18 18 15,18 0-15,-1-17 16,-52 17-16,17 0 16,0 0-16,1 0 15,-1-18-15,18 18 16,17 0-16,-17 0 16,53 0-16,0-18 15,53-17-15,17 35 0,-70-18 16,-36 18-1,-17-17-15,-35 17 16,0 0 31,35 0-31,17 0-16,-52 0 15,70 0-15,-53 0 16,18-18-16,-35 18 15,-1 0-15,1 0 16,0 0-16,-1 0 16,1 0-1,35 0-15,-36 0 16,19 0-16,-1 0 16,-35 18 62,0-1-78,0 1 31,0 0-15,-18-1-1,18 1 1,-17 0-16,17-1 15,0 1 1,0-1-16,0 1 16,0 0 15,0-1-31,17-17 0,1 0 16,0 0-16,17 18 15,35-18 1,-34 0-16,17 0 15,-18 0-15,-17 18 16,-1-18-16,19 0 0,-19 17 16,18-17-16,-17 0 15,17 0-15,18 0 16,-17 0 0,16 0-16,1 0 15,0 0-15,36-17 0,-54-1 16,53 0-1,-53 18-15,1-17 16,-19 17 0,1-18-1,17 0 1,0 18-16,18 0 16,35-17-1,-35-1-15,36 1 16,-37-19-16,-16 36 15,-19 0-15,1 0 0,0 0 63,-1-17-47,-17-1-16,18 0 15,-18 1-15,18-1 0,-18 0 16,0 1-1,0-19-15,0 19 16,0-36-16,0 35 0,17-17 16,-17 17-1,0 1-15,0-19 0,0 19 16,0-1-16,0-17 16,0 17-16,0-17 15,-17 0 1,-19 17-16,19-17 15,17 17-15,-18 0 0,18 1 16,-18-1-16,1 1 16,17-1-1,-18 18-15,0-35 16,-17 17 0,18 18-16,-19 0 0,19 0 15,-1 0-15,0 0 16,1-18-1,-1 18 1,0 0-16,1-17 16,-1 17-16,-35-18 0,0 18 15,36 0-15,-54 0 16,1 0-16,-36 0 16,71 0-1,-71 0-15,17 0 16,37 0-16,-19-18 0,0 1 15,19 17-15,-19 0 16,-35 0-16,53 0 16,-88 0-16,0 0 15,-71 0-15,54 35 16,16-35-16,19 18 16,52-18-16,36 0 15,0 0-15,0 0 16,-1 0-1,1 0-15,-18-18 16,18 18-16,-36 0 16,-35 0-16,-17 0 0,-53 0 15,70 0 1,53 0-16,0 0 0,18 0 16,-1 0-1,19 0 1,-19 0-16,-16 0 15,-1 0-15,-36 18 16,19-18-16,-54 17 16,-87-17-16,175 18 15,-87-18 1,88 0-16,-18 0 0,-18 0 16,54 0-1,-36 0-15,17 0 16,-52 0-1,35 0-15,0 0 16,0 0-16,-17 35 0,17-17 16,35-18-16,-17 18 15,17-18-15,1 0 16,-1 17-16,-17 1 16,-18-1-16,18 1 15,-36 0-15,53-1 16,-52 19-16,35 17 15,17-18-15,0 0 16,1-35-16,17 18 16,0 35-1,0-18-15,0 0 0,0 1 16,0-1-16,0-18 16,0 1-16,0 17 15,17 18-15,1-17 16,17-19-1,-35 1-15,36 17 0,34 0 16,-17 1-16,35-19 16,-35 36-16,-35-53 15,17 0-15,0 36 16,-17-36-16,0 0 16,-1 0-16,1 0 15,17 0-15</inkml:trace>
  <inkml:trace contextRef="#ctx0" brushRef="#br0" timeOffset="144035.07">29245 13018 0</inkml:trace>
  <inkml:trace contextRef="#ctx0" brushRef="#br0" timeOffset="145470.65">32103 13000 0</inkml:trace>
  <inkml:trace contextRef="#ctx0" brushRef="#br0" timeOffset="148333.96">24765 13388 0,'0'0'0,"18"0"16,-1 0-16,1 0 15,0 0-15,-1 0 16,18 0-16,1 0 15,17 0-15,17 0 16,1 0-16,88-35 16,17 17-16,-17 0 15,52-52-15,-70 52 16,18 1-16,-88 17 16,-36 0-16,-17 0 15,-1 0 48,1 0-63,0-18 15,17 18-15,18-18 16,0 18-16,-36 0 16,19-17-16,-19 17 15,1 0 110,0 0-109,-1 0-1</inkml:trace>
  <inkml:trace contextRef="#ctx0" brushRef="#br0" timeOffset="151293.84">23636 14534 0,'0'-17'31,"35"17"0,1 0-31,-19 0 16,1 0-16,17 0 16,0 0-16,-17 0 15,17 0 1,1 0-16,-1 0 0,71 0 16,0 0-16,-18 0 15,-35 0-15,0 0 16,-36-18-1,1 18-15,-36 0 32,1 0-32,-1 0 15,18 18-15</inkml:trace>
  <inkml:trace contextRef="#ctx0" brushRef="#br0" timeOffset="154033.12">24906 14552 0,'0'-18'16,"18"18"0,-1 0-1,19 0 1,-1-17-16,18 17 15,0 0-15,17 0 16,-17 0-16,0 0 16,-18 0-16,18 17 15,-17 1-15,-1-18 16,0 18-16,36-18 16,-1 0-16,-17 17 15,35-17-15,-17 0 16,35 0-16,17 0 15,-17 0-15,-53 0 16,-18 0-16,1 0 16,16 0-16,1 0 15,-17 0-15,17 0 16,35 0-16,-35 0 16,17 0-16,36 0 15,-18 0-15,-17 0 16,35 0-16,-71 0 15,-17 0-15,-1 0 16,1 0-16,0 0 16,-1 0-16,18 0 15,1 0 1,52 0-16,18 0 16,-36 0-16,36-17 15,-18 17-15,-35 0 16,-17 0-16,-19 0 15,1 0 17,-18-18-17,35 18-15,-17-18 16,35 18-16,-18 0 16,0-17-16,0 17 15,-17 0-15,0 0 16,-1 0-1,19-18-15,17 18 16,17-17-16,-52-1 16,35 0-16,-18 1 15,0-1-15,-35 0 16,36-17-16,-19 17 16,1 18-16,-1-35 15,-17 18-15,18-1 16,-18 0-16,18-17 15,-18 17-15,0 1 16,0-1-16,0 0 16,0 1-16,0-1 15,0 0-15,0 1 16,0-18 0,-18 17-16,0-17 15,1 17-15,-1-17 16,1 17-16,-1 18 15,0-18-15,1 1 16,-19-1-16,1 18 16,0 0-16,17-17 15,-17 17-15,0-18 16,-1 0 0,1 1-16,0 17 15,-1-18-15,1 0 16,-18 18-16,18-17 15,-53-1-15,53 0 16,-89-17-16,36 17 16,-36 1-16,54 17 15,-36 0-15,53 0 16,-53 0-16,0 0 16,-17 0-16,52 0 15,18 0-15,1 0 16,-19 0-16,36 0 15,-18 0-15,0 0 16,-35-18-16,-18 1 16,53 17-16,-35 0 15,-18-36-15,-35 36 16,53 0-16,17 0 16,18 0-16,18 0 15,17-17-15,-17 17 16,0 0-16,17 0 15,-17 0-15,-36 0 16,18 0-16,0 17 16,18-17-16,0 0 15,17 0-15,1 0 16,17 18 0,-18-18-1,0 18-15,-35-1 16,18 1-16,-18-1 15,35 1-15,-34 17 16,16-17-16,19 0 16,-1-1-16,0 1 15,18 17-15,-17-35 16,-19 18-16,19 17 16,-1-35-16,1 18 15,-1 17-15,0-17 16,18 17-16,0 0 15,0-17-15,0 35 16,0-36 0,0 1-16,0 0 15,0 17-15,0 0 16,0 1-16,0-1 16,18 18-16,-18-36 15,18 19-15,-1-1 16,54 18-16,-36-35 15,0-1-15,18 1 16,-18-1-16,36-17 16,-36 0-16,18 0 15,-35 0-15,0 0 32</inkml:trace>
  <inkml:trace contextRef="#ctx0" brushRef="#br0" timeOffset="171384.11">5256 10195 0,'-17'0'94,"-1"0"-79,0 0 1,-17 0-16,18 0 15,-19-17-15,19 17 16,-1-18-16,-53 18 16,36 0-16,18 0 15,-19 0-15,1 0 16,0 0-16,17 0 16,0 0-16,1 0 15,-19 0-15,-16 0 16,-1 0-16,0 18 15,-35-1-15,35 1 16,0-18-16,0 35 16,35-17-1,-17-1 1,35 1-16,-35 0 16,17-1-16,-35 19 15,18-1-15,17-17 16,-17 17-16,0 0 15,17-17-15,0-1 16,18 1-16,0 0 16,0-1-16,0 19 15,0-19-15,0 19 16,0-19-16,0 18 16,0 1-16,0-19 15,0 19-15,0-1 16,0-17-16,0 17 15,18 0-15,35-17 16,-35 17-16,17 0 16,0-17-16,0 17 15,18-17-15,0-18 16,18 17-16,-1 1 16,-17-18-16,35 0 15,-17 0-15,35 0 16,-71 0-16,36 0 15,-54 0-15,1 0 16,0 0 31,-1-18-47,18-52 16</inkml:trace>
  <inkml:trace contextRef="#ctx0" brushRef="#br0" timeOffset="172384.09">6473 9137 0,'0'18'63,"18"-1"-48,17 1 1,36 17-16,17-17 16,53-18-16,-17 17 15,52 1-15,-70-18 16,-53 0-16,88 35 15,-35-35-15,-18 18 16,-35-18-16,35 0 16,-53 0-1,-17 0-15,0 0 16,-1 0 31,19 0-47,-1 0 15,0 0 1,0 0-16,-17 0 16,17 0-16</inkml:trace>
  <inkml:trace contextRef="#ctx0" brushRef="#br0" timeOffset="175498.67">5274 10072 0,'-18'0'31,"1"0"-15,-19 0 0,1 0-16,0 0 15,0 0-15,17 0 16,-17 0-16,-1 0 15,1 0 1,-18 0-16,18 0 16,-53 0-16,35 0 15,-35 0-15,35 17 16,0-17-16,0 18 16,35-18-16,-17 0 15,17 18 1,-17-18-16,17 17 15,-17-17-15,0 18 16,-36 0-16,36 17 16,-18-17-16,-35 34 15,70-52-15,1 36 16,-19-19-16,36 1 16,-17 17-16,-1-17 15,-17 35-15,0-18 16,-1 0-16,19 1 15,-19 17-15,19-36 16,-1 19-16,0-1 16,18 0-16,0 0 15,0 1-15,0-1 16,0 0-16,0 0 16,0 18-16,0-17 15,0 69 1,18-69-1,0-19-15,35 1 16,-18 0-16,0-1 16,18 1-16,18 0 15,35-1-15,-54 1 16,37 35-16,-19-36 16,1 1-16,35-18 15,-1 18-15,72-18 16,52 35-16,-17-35 15,-106 0-15,35 0 16,0 0-16,0 0 16,-53 18-16,-35-18 15,0 0-15,0 0 16,17 0-16,-17 0 16,71 0-16,-1 0 0,18 0 15,71 0 1,-71 0-16,-53 0 15,-35 0-15,-35 0 16,0 0-16,-1 0 47,18 0-47,18 0 16,53 0-16,18 0 15,17 0-15,-71 0 16,19 0-16,-19 0 15,-52 0-15,-1 0 16,1 0 0,0 0-1,35 0 1,35 0-16,-18 0 16,71 0-16,-35 0 0,-18 0 15,-35 0 1,-35 0-16,0 0 31,-1 0-15,19 0-16,16 0 0,1 0 15,71-36 1,-54 36-16,-17 0 16,0 0-16,-35 0 15,0 0 32,52 0-31,-17 0-16,-18 0 15,71-17-15,18-1 0,-19-17 16,-34 35-16,-36 0 16,-17-18 15,17 1-16,18-1-15,35-35 0,0 18 16,36-18 0,-71 17-16,17 19 15,-70-1-15,18 1 16,-18-1 0,18 18-1,-18-18-15,17 1 16,1-1-1,0 0-15,-1-17 16,19 0-16,-19 0 16,18 17-16,-17-17 15,0-1-15,-18 19 0,17-1 16,1-17-16,-18 17 16,0 1-1,18-1-15,-18 0 16,0 1-16,0-19 15,0 1-15,0 0 0,35-18 16,-17 18-16,-18-1 16,0 1-16,0 17 15,0 1 1,0-1-16,0 0 31,0-17-15,0 18-1,0-19-15,0 19 16,-18 17-16,0-36 16,-35 19-16,18-1 0,-35 0 15,17 1-15,-18 17 16,53-18-16,-34 18 16,34 0-16,-17-17 15,17 17 1,-17 0-16,-1 0 0,19 0 15,-54 0-15,1 0 16,-19 0-16,-16 0 16,34 0-1,-17 0-15,-18 0 0,53 0 16,18 0-16,17 0 16,1 0-16,-1 0 15,-35 0-15,35 0 16,-35 0-1,1 0-15,-1 0 16,-53 35-16,-53-35 0,53 0 16,0 0-16,71 0 15,-35 0-15,-36 0 16,35 0-16,1 0 16,-19 0-1,-34 0-15,88 0 0,-54 0 16,-16 0-16,-1 0 15,0 0-15,0 0 16,18 0 0,17 0-16,-34 0 0,16-18 15,-16 18-15,-1 0 16,53-17-16,-53 17 16,-35 0-16,53 0 15,17 0-15,-35 0 16,18 0-1,17 0-15,1 0 0,17 0 16,18 0-16,-1 0 16,19 0-1,-1 0-15,-17 0 16,0 0-16,-1 0 16,1 0-1,0 0-15,0-18 0,-1 18 16,19 0-1,-1 0 1,-17 0-16,17 0 16,-17 0-1,0 0-15,17 0 0,18 18 16,-18-18 93,1 0-93</inkml:trace>
  <inkml:trace contextRef="#ctx0" brushRef="#br0" timeOffset="177671.28">5838 10866 0,'18'0'32,"17"0"-17,1 0-15,17 17 16,35 1-16,-35-18 15,-18 17-15,-17-17 16,17 0-16,-17 0 16,-1 0 15,36 0-15,0 0-16,0 0 15,-35-17-15,-1 17 16</inkml:trace>
  <inkml:trace contextRef="#ctx0" brushRef="#br0" timeOffset="178171.5">6085 10795 0,'0'0'0,"230"53"31,-213-53-31,36 18 16,-17-18-16,-36 17 62,0 1-46,0-1 15,0 1-15,0 0-1,-53-1-15,-36 1 16,37 0-16</inkml:trace>
  <inkml:trace contextRef="#ctx0" brushRef="#br0" timeOffset="178820.84">5856 10795 0,'-18'0'16,"1"18"-16,-18-1 16,-1 19-16,1-1 15,17-18-15,1 19 16,17-19-16,0 1 16,-18-18-1,36 0 32,-1 18-47,1-18 16,0 0-16,-1 17 15,1-17 1,0 18-16,-1-18 16,36 0-16,-18 0 15,1 0-15,17 0 16,-18 0-16,0-18 15</inkml:trace>
  <inkml:trace contextRef="#ctx0" brushRef="#br0" timeOffset="180459.73">6138 10178 0,'18'0'31,"-18"35"-31,18 0 16,-18 0-16,0 18 16,17 18-16,-17-18 15,36 0-15,-36 0 16,17 35-16,-17-53 15,0 18-15,0 0 16,18 0-16,-1 0 16,-17 0-16,0 0 15,18 0-15,0 17 16,-18-52-16,0 52 16,17-17-16,-17 0 15,18 0-15,-18 18 16,0-18-16,0-18 15,0-18-15,0 1 16,0 0-16,0-1 16,0 1 15,0 0 16,0-1-32,18-17 1,17 0 0</inkml:trace>
  <inkml:trace contextRef="#ctx0" brushRef="#br0" timeOffset="181154.99">8414 10231 0,'0'17'31,"0"36"-15,0 18-16,0-1 16,0 18-16,0-17 15,0-36-15,0 106 16,0-70 0,0-1-16,0-17 15,0-17-15,0-1 16,0 18-16,0 0 15,0-18-15,0 18 16,0-18-16,0 1 16,0-19-16,0 1 15,0-1-15,-18-17 32,18 18-32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1-01T08:07:04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5697 12453 0,'0'0'0,"-17"18"16,-1-1-1,-17-17-15,17 18 16,-35 17-16,36-17 15,-19 17-15,36-17 16,-17 17-16,-1 0 16,18 1-16,0 17 15,0-18 1,0 18-16,0 0 16,18-18-16,17 36 15,0-19-15,36 19 16,-36-36-16,53 1 15,0 16-15,-52-16 16,-1-19-16,0 19 16,1-1-16,-1 0 15,-18-35-15,1 18 16,0-18-16,17 0 16,18 0-1,35-18-15,0 18 16,18-35-16,0 35 15,-18-18-15,-17 18 16,-18-17-16,-36 17 16,1-18-16,0 0 15,17 1 1,0-19-16,18-16 16,35 16-16,36-17 15,-71 18-15,17-35 16,-17 34-16,-35 1 15,-1 0-15,-17-1 16,0 1-16,0-18 16,-35 18-16,0 0 15,-36-36-15,-17 36 16,-18-18-16,-52 35 16,87 18-16,-35 0 15,-17 0-15,70-17 16,17 17-16,1-18 15,0 18-15,0-18 16,-18-17-16,0 17 16,-35 18-16,-18 0 15,-35 0-15</inkml:trace>
  <inkml:trace contextRef="#ctx0" brushRef="#br0" timeOffset="1279.42">11148 12382 0,'0'0'0,"-53"0"0,-35 18 16,35 0-16,35-1 16,-35 1-16,36 17 15,-1-17-15,0-18 16,18 18-16,0 17 15,0 0-15,-17 0 16,17 18-16,0-17 16,0 17-16,0-18 15,0 35-15,0-52 16,0 17-16,0 1 16,0-1-16,35 18 15,-17-53-15,-18 17 16,35 19-16,0-36 15,0 17-15,36 1 16,-1 0-16,-17-18 16,71 35-16,-54-35 15,36 0-15,35 0 16,1 0-16,-1 0 16,17 0-16,-17 0 15,1-18-15,-90 18 16,37-17-16,-36 17 15,-36-18-15,1 18 16,0-18-16,17 1 16,0-1-1,36-35-15,17 0 16,-35-17-16,-18 17 16,-17 17-16,-18 1 15,0-18-15,0 18 16,0 17-16,-53-17 15,35 0-15,-35 17 16,53-17-16,-17 0 16,17 17-16,-18-17 15,0-1-15,-17 19 16,-53-1-16,-53 18 16,-36 0-16</inkml:trace>
  <inkml:trace contextRef="#ctx0" brushRef="#br0" timeOffset="2259.04">9331 14217 0,'0'-18'0,"-35"18"31,-1 0-15,-52 18-16,35-18 15,18 18-15,-53 17 16,35-17-16,0 17 15,-53 0-15,18 18 16,-71-18-16,106 18 16,-70 18-16,-36 35 0,106-54 15,-17 19 1,34-36-16,1 1 16,35-19-16,-18-17 15,18 18-15,0-1 16,-17 19-16,17-19 15,0 19-15,0 17 0,0-36 16,0 19 0,0-1-16,35 18 15,18 0-15,0 0 16,0-18-16,-18-18 0,36 19 16,-1-19-16,1 1 15,-1-18 1,18 0-16,89 0 15,-107 0-15,177-53 16,-35 0-16,-18 0 0,-35 0 16,-18-17-16,-88 35 15,-18 17 1,-17-17-16,-18 17 16,0-17-16,17-1 15,-17 1-15,18 0 0,0-36 16,-1 1-1,1 17-15,-18 0 16,0 0-16,-18-18 16,-17 36-16,-36-18 15,-17 0-15,35 36 16</inkml:trace>
  <inkml:trace contextRef="#ctx0" brushRef="#br0" timeOffset="3413.11">11254 14446 0,'0'0'0,"-89"0"16,19 18-16,17 35 16,-53-18-1,36 36-15,17-36 16,-36 0-16,54 18 0,35-35 16,-17-1-16,17 19 15,0-1 1,0-17-16,17 17 15,18 53-15,36-53 16,-36 1-16,18-1 16,35 18-16,1-18 0,-19-17 15,-17-1-15,53 1 16,-36 17-16,19-35 16,-19 18-1,18-18-15,-17 18 16,-18-1-16,0 1 0,-18-1 15,0 1-15,1-18 16,-1 18-16,0-18 16,18 0-16,18 0 15,105-36-15,-123 36 16,123-35-16,-105 18 16,52-36-16,-34 0 15,-54 35 1,-18 18-16,1-18 15,0 18-15,-1 0 16,1-17-16,0-1 16,-1 1-16,1-1 15,0-17-15,-18-1 16,0 19 0,0-19-16,0 1 0,0 17 15,-36-17-15,1 18 16,0-19-16,-1 1 15,-16-18-15,-1 0 32,0 0-32,-53 0 0,-53-35 15,0 35-15,-88 36 16,106 17 0,-106-36-16,-141 36 0</inkml:trace>
  <inkml:trace contextRef="#ctx0" brushRef="#br0" timeOffset="4605.2">14182 14252 0,'0'0'0,"-106"36"0,-18-1 15,89-18 1,0 1-16,35 0 0,-18 17 16,18 0-16,-17 53 15,17-35-15,-18 18 16,0 17-16,18-35 15,0 35 1,-17-35-16,17 0 0,0-18 16,0 1-16,0-1 15,17 0-15,19 0 16,16 18-16,19-35 16,35 17-16,0-17 15,-18-18-15,-53 0 16,71 35-16,-18-35 15,89 0-15,-107 0 16,106 0-16,19-17 16,-125 17-16,159-18 15,-158 18-15,105-35 16,-35 17-16,-52-17 16,-36 17-16,-18-17 15,-18 35-15,-17-35 16,0 17-16,0 0 15,0 1-15,18-1 16,-18 0 0,0 1-16,0-1 15,0-17-15,0-1 16,0 19-16,-35-18 16,17-1-16,-17 1 15,17 17-15,-17 1 16,17-1-16,1-17 15,-54-36-15,36 54 16,-53-1-16,-18-35 16,-35 53-16,17-18 15,-52 18-15,-71 0 16,106 0-16,35 0 16,71 0-16,-1 0 15,1 0-15,18 0 16,-1 0-1,0 0-15,-17 0 0,-36 36 16,-17-19-16,-35 19 16</inkml:trace>
  <inkml:trace contextRef="#ctx0" brushRef="#br0" timeOffset="11777.21">20038 5503 0,'0'36'62,"0"52"-46,0-18-16,0 36 16,0 35-16,0 18 15,0 53-15,0-71 16,0-88-16,0 106 16,0-18-16,0-36 15,0-16-15,0 16 16,0-52-16,0 53 15,17-18-15,1 18 16,-18 18-16,0-54 16,0 36-16,0 71 15,0-36-15,0 0 16,0-141-16,0 494 47,0-353-47,0-106 0,0 36 15,0 34-15,0-16 16,0-72-16,0 54 16,0-1-16,0 19 15,0-19-15,0-17 16,0-18-16,0 18 16</inkml:trace>
  <inkml:trace contextRef="#ctx0" brushRef="#br0" timeOffset="15498.29">19967 9349 0,'18'0'47,"-18"35"-47,17 0 15,1 18-15,-18-18 16,0 36-16,18-18 15,-18 17-15,0 1 16,0-18-16,0 0 16,0 17-16,0 36 15,17-35-15,-17 87 16,0-16-16,0-1 16,0-35-16,0 52 15,0 19-15,18-1 16,-18-70-16,35 70 15,-17 54-15,-18-89 16,35 0-16,-17-18 16,-18 18-16,0 0 15,0-35-15,0 71 16,0-1-16,0 142 16,0-142-16,0 141 15,0-228-15,0 246 16,0-159-16,0 142 15,0-36-15,0 194 16,0-264-16,0-142 16,0 72-16,0-37 15,0-52-15,0-17 16,0-19-16,0 1 47,18-18-32,-1 17-15,1 1 16,17 0-16,-17-1 16,-1-17-16,19 18 15,34-18-15,1 35 16,-36-35-16,71 18 16,53 0-16,-18 17 15,0-35-15,18 17 16,17-17-16,0 0 15,36 0-15,-141 0 16,158 0-16,-88 0 16,-35 0-16,35 0 15,0 0-15,53 0 16,-18 0-16,-70 0 16,177-35-16,-142 35 15,176-17-15,-158 17 16,211 0-16,-105-36 15,-159 36-15,246 0 16,-69 0-16,-107 0 16,36-53-16,70 18 15,-70 17-15,17-34 16,-17 16-16,70-17 16,-106 53-16,-17-35 15,-53 35-15,-18 0 16,-35-18-16,17 18 15,-34 0-15,-1 0 16,18 0-16,-35 0 16,35-17-16,35-1 15,-18 1-15,54-54 16,-36 18-16,35 18 16,36-18-16,-71-18 15,1 18-15,-37 36 16,37-19-16,-36 19 15,35-36-15,-53 35 16,53-35-16,0-17 16,18-36-16,-53 53 15,18-70-15,17-1 16,-17 1-16,34-36 16,-34 0-16,17 0 15,-17 1-15,34-36 16,-16 52-16,-19 19 15,107-177-15,-107 141 16,-17 71-16,53-35 16,-36-1-16,1 36 15,35-88-15,-36 52 16,-17 18-16,-17-17 16,17-36-16,-18 18 15,0 53-15,0-124 16,-17 53-16,0 54 15,-18-37-15,0 54 16,0-18-16,35 1 16,-35-19-16,0 18 15,0-35-15,0-35 16,0-1-16,0 36 16,0 88-16,-35-123 15,17 0-15,-35-18 16,18 88-16,-36-124 15,36 125-15,0-54 16,-1-18-16,-16 54 16,34-18-16,-35 53 15,35-71-15,-35 18 16,36 17-16,-36 1 16,35 17-16,-35-17 15,0-1-15,-17 1 16,35-1-16,-18 18 15,-36-52-15,19-36 16,17 35-16,-18 35 16,-17-52-16,71 105 15,-72-34-15,19-19 16,-1 54-16,-35-54 16,71 71-16,-18-17 15,-17 17-15,17-18 16,0-17-16,18 53 15,-18-18-15,-18-18 16,18 18-16,-17-17 16,17 17-16,-18-35 15,1 17-15,17 36 16,17-1-16,-34-34 16,-18-1-16,-36 1 15,36-1-15,-35 36 16,-1-53-16,53 70 15,-87-35-15,34 18 16,-87-18-16,87 18 16,18 17-16,-52 1 15,52 17-15,-35-36 16,-106 36-16,35 0 16,0 0-16,-70 0 15,53 18-15,-18 0 16,35 17-16,-35-18 15,53 36-15,-17-17 16,105-19-16,-53 36 16,-35 0-16,35 35 15,18-52-15,-18 16 16,1 37-16,-19-36 16,107-18-16,-89 18 15,35-18-15,1 18 16,17 0-16,18-18 15,-36 18-15,-70 0 16,53 18-16,18-19 16,-1-34-16,71 35 15,18-35-15,-18-1 16,36-17-16,-19 18 16,1-18-16,-53 18 15,35-1-15,-35 1 16,17 0-16,-52 17 15,70-18-15,-35 1 16,-18 0-16,53-18 16,-18 0-16,18 0 15,18 0-15,17 0 16,1 0-16,-18 0 16,-18 0-16,-18 0 15,36 0-15,-71 0 16,53 0-16,0-18 15,0 18-15,18-18 16,0 1-16,-1 17 16,19 0-16,17-18 15,-18 18-15,0 0 16,-17 0-16,18 0 16,17-17-16,-36 17 15,1 0-15,0 0 16,17 0-16,0 0 15,1 0-15,-1 0 16,0 0 0</inkml:trace>
  <inkml:trace contextRef="#ctx0" brushRef="#br0" timeOffset="18963.62">9719 14235 0,'0'0'15,"-35"0"1,17-18-16,0 18 0,-17 0 16,-35-18-1,17 18 1,17 0-16,19 0 0,-18 0 16,-1 0-1,19 0-15,-36 0 16,17 0-16,-16 0 15,16 0-15,-34 0 16,-1 0-16,1 0 16,-1 18-16,53-18 15,-17 0-15,0 18 16,0-1-16,17-17 16,-17 18-16,-18-18 15,-36 35 1,37-35-16,-37 18 0,1 35 15,35-53-15,18 17 16,0 1-16,-1 0 16,19-1-16,-1 1 15,1-18-15,-1 18 16,0-1-16,1 1 16,-36 17-16,17 0 15,1 1-15,35-19 16,-17 1-16,17 17 15,0 0-15,0-17 16,0 35-16,0-18 16,0-17-16,0 52 15,17-34-15,36 17 16,-35-18-16,-1-17 16,1 17-16,35 0 15,-18-17-15,18 17 16,0-35-16,35 35 15,-35-17-15,-18-18 16,18 0-16,0 0 16,0 18-16,0-18 15,0 0-15,18 0 16,105-18-16,-123 18 16,176-71-16,-52 54 15,-89-36-15,0 35 16,0-35-16,-70 53 47,17-35-47,36-18 15,34 18-15,19-71 16,-71 88-16,35-52 16,18-18-16,-36-1 15,-70 37-15,0-37 16,0 36-16,0 1 15,-35-19-15,0 18 16</inkml:trace>
  <inkml:trace contextRef="#ctx0" brushRef="#br0" timeOffset="20120.23">11060 14270 0,'-18'0'47,"-17"18"-47,-1 17 16,-34 35-16,35-34 15,-1-19-15,36 19 16,0-19-16,0 1 16,0 17-16,0 0 15,0 54-15,0-54 16,0 18-16,0 17 16,0 18-16,0-35 15,0 18-15,0 0 16,18-19-16,17 1 15,0 18-15,18-36 16,-35 0-16,35 1 16,35 17-1,0-18-15,1-17 0,52 35 16,-53-36-16,18 18 16,52-17-16,-34 35 15,-54-35-15,54-1 16,-1 36-16,-17-53 15,-35 18-15,52-18 16,18 0-16,-35 0 16,-35-18-16,88-35 15,87-35-15,-104 18 16,34-19-16,-88 19 16,-53 52-16,36-17 15,-53 0-15,-18 17 16,0-17-16,0-18 15,0 17 1,0 1-16,0-18 16,0 36-16,-36-54 15,19-17-15,-1 70 16,-17-52-16,-36-19 16,1 19-16,17 17 15,17 35-15,-34-70 16,35 71-16,-1-19 15,1 19-15,0-36 16,-36 35-16,1 0 16,-18 1-16,-18-1 15,-53-17-15,88 35 16,-105-18-16,105 18 16,-34-17-16,16 17 15,19 0-15,-1 0 16,1 0-1,-1 17-15,18-17 16,-17 18-16,17 0 16,35-18-1</inkml:trace>
  <inkml:trace contextRef="#ctx0" brushRef="#br0" timeOffset="29890.6">26458 7214 0,'0'0'0,"0"-17"16,-17 17 30,-1 0-14,0 0-1,1 0-15,-1 0-1,0 0 1,1 0-1,-1 0-15,-17 0 16,17 0-16,1 0 16,-19 0-16,19 0 15,-19 0-15,19 17 16,-1 1 0,1-18-16,17 18 15,-18-18-15,-17 17 16,17-17-16,0 18 15,1-1-15,-36 1 16,35 0-16,18 17 16,-17-17-16,-1-1 15,18 1-15,-18 0 16,18-1-16,0 1 16,-17 17-16,17-17 15,0 17-15,0-17 16,0 17-16,-18 0 15,18 18-15,0 18 16,0-18 0,0-18-16,0 0 15,0 1-15,18-1 16,-1-18-16,-17 1 16,18 0-16,0-1 15,-18 1-15,17-18 16,-17 18-16,18 17 15,17-17 1,-17 17-16,17-18 16,-17 1-16,35 0 15,-18-18-15,0 0 16,0 17-16,-17-17 16,0 0-16,-1 0 46,36 0-30,-18 0 0,-17 0-16,17-17 15,1-1-15,-19 0 16,1 1-16,0 17 16,-1-18-16,-17 1 15,0-1-15,18 0 16,17 1-16,-17-1 15,-1 0-15,1 18 16,0-17-16,-1-1 16,-17 0-1,18 18 1,0-17-16,-1-18 16,19 17-16,16-17 15,-16-1-15,17 1 16,-53 17-16,17 1 15,-17-1 1,18 18 15,-18-18-15,18 1-16,-18-1 16,17-17-16,1 0 15,-18 17-15,0 0 16,0 1-16,0-1 15,0 0 1,0 1 0,0-18-1,-18 17-15,18 0 16,0 1-16,0-1 16,-17 0-1,17 1-15,-18-1 16,18 0-16,-18 1 15,1 17 1,-1-18 0,18 0-16,-18 18 15,-17 0 1,0 0-16,0-17 16,-1 17-16,-17 0 15,36 0-15,-19-18 16,1 18-16,0 0 15,17-17-15,-17 17 16,17 0 0,-17 0-1,17 0-15,1 0 16,-1 0 0</inkml:trace>
  <inkml:trace contextRef="#ctx0" brushRef="#br0" timeOffset="31631.07">26229 5133 0,'0'0'0,"-18"0"31,1 0 1,-19 0-32,19 0 15,-1 0-15,-17 18 16,17-18-16,18 17 16,-17 1-16,-1-18 15,-17 53-15,-1-36 16,36 1-16,-35 17 15,0-17-15,17 17 0,1 1 16,17-1 0,-18 0-1,18 0-15,0 1 16,-18-1-16,18 0 0,0 0 16,0 18-1,-17-17-15,17-1 16,0 35-1,0-52 1,0 17-16,0 1 0,0-19 16,0 19-1,17-1-15,-17-18 16,18-17 0,-18 18-16,18 0 15,-1-18-15,19 17 16,16-17-16,-16 0 15,-1 0-15,18 0 0,-18 0 16,0 0 0,-17 0-16,0 0 15,-1 0-15,1 0 32,17-17-17,1-1-15,34-17 16,36 0-16,-18-36 15,-17 18-15,-36 35 0,-17-17 16,-18 18 0,0-1-1,0 0 17,17-17-32,1 0 15,-18-1 1,35-16-16,-35 16 15,18 1-15,-18 17 16,0-17-16,0 17 16,0 1-16,0-1 31,0 1 0,0-1-31,-18 0 16,1 1-16,-1-1 15,0 18-15,-17-35 0,0 17 16,17-17-16,0 17 16,18 0-1,-17-17-15,-1 35 16</inkml:trace>
  <inkml:trace contextRef="#ctx0" brushRef="#br0" timeOffset="32636.41">26952 6191 0,'0'0'0,"18"0"15,17-35-15,-17 35 16,35 0-16,0-18 16,-18 18-16,0 0 15,-17 0-15</inkml:trace>
  <inkml:trace contextRef="#ctx0" brushRef="#br0" timeOffset="35187.81">26176 7267 0,'-18'0'16,"1"0"-1,-1 0-15,-17 18 16,17-1 0,-17 19-16,17-19 15,1 19-15,-1-19 16,0 1 0,1-18-16,17 18 15,0-1-15,-35 1 16,17 17-16,0-17 15,18 17-15,0-17 16,-17-1-16,17 1 16,0 17-1,0 1-15,0-19 16,0 18-16,0 1 16,0-19-1,0 19-15,0-19 16,0 19-16,0-19 15,0 1 1,0 0-16,17-1 16,-17 1-16,18-1 15,-18 19-15,0-19 16,18 1 0,-1 0-16,1 17 15,-1-17-15,19-1 16,-19-17-16,1 0 15,-18 18-15,18-18 16,-1 0-16,1 17 16,17-17-1,0 0-15,-17 0 16,0 0-16,17 0 16,-17 0-16,17 0 15,0-17-15,-17 17 16,-1 0-1,1 0-15,0-18 16,-1-17 0,54 0-16,-18-18 15,17-18-15,89-52 16,-106 52-16,18 18 16,-36 18-16,-17 17 15,-18 1 16,0-1 1,-18 18-32,0-18 15,18 1-15,0-1 16,-17 18-16,-1-18 16,0-17-16,18 18 15,0-19-15,-17 19 16,-1-1-16</inkml:trace>
  <inkml:trace contextRef="#ctx0" brushRef="#br0" timeOffset="36609.15">27111 8167 0,'0'-18'31,"35"1"-15,1-1-1,16 18-15,-34 0 16,17 0-16,1-18 16,-19 18-16,1 0 15,17 0 1,18 0-1,0 0-15,53-35 16,-53 35-16,35-18 16,-70 18-16</inkml:trace>
  <inkml:trace contextRef="#ctx0" brushRef="#br0" timeOffset="37921.61">10372 15046 0,'-18'0'15,"0"0"17,1 0-17,-1 0 1,0 0 0</inkml:trace>
  <inkml:trace contextRef="#ctx0" brushRef="#br0" timeOffset="38287.65">11853 15028 0,'0'-17'16</inkml:trace>
  <inkml:trace contextRef="#ctx0" brushRef="#br0" timeOffset="45569.23">26247 10107 0,'35'0'109,"-17"0"-109,17 0 16,0 0-16,18 0 15,0 0-15,0 0 16,0 0-16,17 0 16,-17 0-16,0 0 15,-18 0-15,-17-18 16,0 18-16,-1 0 16,1 0-1,0 0 1,17 0-16,0 0 15,18-17-15,-18 17 16,-17 0-16,0 0 16,-1 0 15,1 0 0,0 0-15,-1 0-1,1 0-15,0 0 16,-1 0 0,18 0-1,54 0-15,-19 0 16,-17 0-16,35 0 16,-52 0-16,-36 17 156</inkml:trace>
  <inkml:trace contextRef="#ctx0" brushRef="#br0" timeOffset="46613.6">27093 12100 0,'0'0'0,"53"0"0,35-17 0,54-19 15,52 19 1,-53-36-16,53 35 16,17-17-16,-69 17 15,-107 18-15,-18 0 16</inkml:trace>
  <inkml:trace contextRef="#ctx0" brushRef="#br0" timeOffset="48183.97">23001 14940 0,'0'0'0,"0"-18"0,35-17 16,18 18-16,88-1 15,1-17-15,52 17 16,52 18-16,37-35 16,-1 35-16,-106 0 15,-35-18 1,1 18-16,34 0 0,-88 0 15,-35 0-15,18 0 16,17 0-16,18 0 16,-1 0-16,72-35 15,87 17-15,-52-17 16,70 17-16,-141 18 16,-17-35-16,-71 35 15,-18 0-15,-17 0 16,17 0 15,0 0-31,18 0 16,18 0-16,-36 0 15,0-18-15,-35 36 47,0 0-31</inkml:trace>
  <inkml:trace contextRef="#ctx0" brushRef="#br0" timeOffset="49112.99">24077 16298 0,'18'0'32,"17"0"-17,18 0-15,-35 0 16,17 0-16,18 0 15,17 0-15,-17 0 16,-17 0 0,69 0-16,-34 0 0,123-35 15,18 17-15,-54-17 16,-17 17-16,142-34 16,-125 16-16,-87 36 15,70 0-15,-88 0 16,0 0-16,-18 0 15,-17 0 1,17 0 0,0 0-16,1 0 15,17 0-15,35-17 16,18-1-16,17 0 16,-52 18-16,-18 0 15,-18 0-15,-18 0 16,19 0 31,-19 0-32,1 0-15,0 0 16,-1 0 0,1 0-1,0 0 1,-1 0-16,19 0 15,-1 18-15,-18-18 16,1 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1-01T07:45:55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2858 7973 0,'17'0'141,"54"0"-125,-18 0-16,17 0 15,71 0-15,-70 0 16,105 0-16,-105 0 15,70 0-15,-35 0 16,-36 0-16,1 17 16,-18-17-16,-18 0 15,0 0-15,1 0 16,-19 0-16,54 0 16,-36 0-16,71 0 15,-36 0-15,-17 0 16,18 18-16,-18-18 15,-36 18-15,1-18 16,0 0 15,17 0-15,0 0-16,18 0 16,0 0-16,18 0 15,-18 17-15,-36-17 16,1 0-16,-18 18 15,18-18 1,-1 0 0,1 0-1,17 0-15,0 0 16,36 0-16,-18 0 16,-18 18-16,0-18 15,-17 0 1,0 0-1,-1 0 1,1 0 0,35 0-1,0 0-15,0 0 16,35 0-16,-70 0 16,-1 0-16,1 0 15,-1 0-15</inkml:trace>
  <inkml:trace contextRef="#ctx0" brushRef="#br0" timeOffset="1490.12">3246 10054 0,'0'0'0,"17"0"109,36 0-109,18 0 16,34 0-16,72 0 15,-36 0-15,-53 18 16,18-18-16,-18 17 15,-17-17-15,35 0 16,-18 18-16,-18-18 16,19 18-16,-19-18 15,36 0-15,-18 0 16,-17 35-16,17-35 16,-18 0-16,1 0 15,-53 0 1,-1 0-16,1 0 31,-18 18-31,70-18 16,1 0-16,17 0 15,18 0-15,-18 0 16,-35 0-16,-18 0 16,-17 0-16,0 0 46,52 0-30,-17 0 0,0 0-16,18 0 15,-54 0 1,1 0-16,0 17 16,-1-17-1,1 0 1</inkml:trace>
  <inkml:trace contextRef="#ctx0" brushRef="#br0" timeOffset="4478.96">6262 10283 0,'0'-17'63,"35"-1"-32,-17 1-31,-1 17 0,1-18 15,17 18 1,1-18-16,-1 1 16,35-1-16,19-35 15,-36 0-15,-1 18 16,-34 0 0,35-18-16,-35 17 15,-1 1-15,1-35 0,0 34 16,-18-17-16,17 18 15,-17 0-15,0 0 16,18-18 0,-18 0-16,0 17 15,0-34-15,0 52 0,0-52 16,0 34-16,0 19 16,-18-18-16,18 17 15,-17 0 1,-1 1-16,18-1 15,-18 0-15,1-17 16,-1 35-16,0-35 16,-17 17-16,-35-35 15,17 36-15,0-1 16,-18 0-16,36 1 16,-18-1-1,0 0-15,35 18 0,-35 0 16,18 0-16,0-17 15,-18 17 1,0 0-16,-35 0 16,-18 0-16,88 0 0,-52 0 15,17-18-15,-35 18 16,35-18 0,18 18-16,-1 0 15,-17 0 1,18 0-16,-18 0 0,-35 0 15,-53 0-15,88 0 16,-71 0-16,89 0 16,-71 0-16,18 0 15,18 0-15,-54 18 16,18 17 0,71-35-16,-124 18 0,36 0 15,88-18-15,-124 17 16,71 19-16,17-36 15,36 0 1,-18 0-16,18 0 0,-1 17 16,1-17-16,17 0 15,-17 0-15,-36 0 16,1 18-16,-89-1 16,106-17-16,-88 18 15,0 17-15,71-17 16,17-18-16,17 0 15,19 0-15,-1 0 16,18 18 0,-35-1-16,-1 1 15,1 0-15,0-1 16,-36 1-16,18 17 16,36-17-16,-1-18 15,18 17 1,0 1-1,-17 0-15,-1 17 32,0 0-32,18 1 0,0-19 15,0 18-15,0-17 16,0 17-16,0 1 16,36-19-1,16 19-15,-34 16 16,17 1-16,1 0 15,-19-17-15,19 34 16,-19-52-16,18 17 16,36 36-16,-36-36 15,36 0-15,-1 0 16,72-17-16,-125-18 16,124 18-16,-88-18 15,35 17-15,-35 1 16,-17 0-16,-1-18 15,0 17 1,0-17-16,-17 0 0,17 18 16</inkml:trace>
  <inkml:trace contextRef="#ctx0" brushRef="#br0" timeOffset="8110.45">5680 8167 0,'0'35'32,"0"0"-17,0 1-15,0-19 16,0 54-16,0-18 16,0 0-16,0-36 15,0 36-15,-18 0 16,18 0-16,0-18 15,0 1-15,0-1 16,0-17-16,0 17 16,0 0-16,-18 0 15,18 1-15,0 17 16,0-1-16,-17-16 16,17-1-16,0 0 15,0-17 1</inkml:trace>
  <inkml:trace contextRef="#ctx0" brushRef="#br0" timeOffset="8750.14">5574 8096 0,'0'18'47,"0"0"-47,-18-1 16,-52 54-1,52-54 1,0 1-16,1 17 16,-1-35-16,18 18 15,-17 0 1,-1-18-1,-17 17-15,-18 36 16,-18-18-16,36-17 16,17 0-16,18-1 15</inkml:trace>
  <inkml:trace contextRef="#ctx0" brushRef="#br0" timeOffset="9718.62">5539 8184 0,'17'0'78,"1"18"-31,0 17-32,-1 1-15,1-1 16,-1-17-16,1-1 15,0 1-15,-1 17 16,1-17-16,0-1 16,-18 1 46,0 0-31,17-18 32,-17 17-47,36-17-16,-1 18 15,-18 0-15,36-18 16,0 0-16,0 0 15,18 17-15,-36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1-01T07:46:25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10389 16245 0,'-17'0'31,"34"0"157,1 0-173,0 0 16,-1 0-15,1 0 0,0 0 31,-1 0-32,1 0 1,-1 0-16,1 0 0,17 0 15,1 0 1,-1 0 0,-17 0-1,-1 0-15,1 0 32,-1 0-1,-17 18-31,36-18 0,17 0 15,17 0 1,-17 0-16,0 0 16,0 18-16,-35-18 0,-1 0 15,-17 17 1,18-17 0,-1 0 46,1 0-46,0 0-16,-1 0 15,1 0 1,-18 18-16,18-18 0,-1 0 16,1 0-16,0 0 15,-1 0-15,19 0 16,-19 18-16,18-18 15,-17 0 1,0 0-16,-1 0 16,1 0 15,0 0-31,17 0 16,-17 0-1,-1 0-15,1 0 0,-1 0 16,19 0-16,-19 0 15,1 0 1,17 0 15,1 0-31,-1 0 16,18 0-16,17 0 16,-17 0-16,0 0 15,-18-18-15,1 18 16,-19 0-16,1 0 15,0 0 1,-1 0 15,1 0-15,0 0 0,-1 0-16,1 0 15,-1 0-15,1 0 16,0 0 15,-1 0 32,1 0-63,0 0 0,17 0 31,0 0-31,-17 0 0,-1 0 15,1 0-15,17 0 16,-17 0 0,17 0-16,1 0 15,-1 0 1,0 0-16,-17 0 0,-1 0 16,1 0 15</inkml:trace>
  <inkml:trace contextRef="#ctx0" brushRef="#br0" timeOffset="4614.5">7497 4851 0,'-36'0'16,"19"0"-16,-1 0 16,-17 17-16,17-17 15,0 0-15,-17 18 16,0-18-16,0 18 15,17-18-15,-17 0 16,17 17-16,0-17 16,18 18-1,-17-18-15,-1 18 16,0-18-16,1 0 16,-1 17-16,-17 1 15,-18 17 1,0 18-1,18-35-15,-18 35 16,0-36-16,0 18 16,35-17-16,1 0 15,-1-18-15,1 17 16,17 1 0,0 0-16,-18 17 15,18-17-15,0 17 16,0-17-16,-18 34 15,1-16-15,-19 17 16,36-18-16,0 0 16,0 0-16,0-17 15,0 0 1,0-1-16,0 19 16,0-1-1,18-35-15,0 18 16,-1-18-16,1 17 15,17 1-15,0-1 16,1 1-16,-1-18 16,18 0-16,0 18 15,35-1-15,-35-17 16,17 36-16,-34-36 16,-1 0-16,53 17 15,-35-17-15,0 0 16,-18 18-16,36-18 15,-71 18-15,53-18 16,-36 0-16,54 17 16,70-17-16,-53 0 15,18 0-15,0 0 16,35 0-16,-53 0 16,18 0-16,-71 18 15,1-18-15,-36 17 16,17-17-1,1 0 1,0 0-16,17 0 16,-18 18-1,1-18-15,35 18 16,-18-18 0,1 0-16,17 17 15,17-17-15,-35 18 16,1 0-16,17-18 15,17 35-15,54-35 16,-54 0-16,-35 18 16,71-18-16,53 17 15,-124-17-15,36 18 16,-18-18-16,17 0 16,-34 18-16,16-18 15,-16 0-15,17 17 16,0-17-16,-36 0 15,54 0-15,-1 0 16,19 0-16,-54 0 16,18 0-16,-18 0 15,0-17-15,-17 17 16,0 0-16,-1 0 16,19 0-16,16 0 15,1 0 1,18 0-16,-18-18 15,0 0-15,-18 18 16,0-17-16,1-1 16,-19 18-16,1-18 31,-1 1-15,1-1-16,17-17 15,-17-18-15,0 35 16,17-35-16,-17 18 15,-1-18-15,1 0 16,-1 18-16,-17 0 16,18-1-16,-18 19 15,18-1-15,-18 0 16,17 1-16,-17-1 16,0 1-16,0-1 15,0 0-15,0-17 16,0 17-16,0-17 15,0 0-15,0 0 16,0-1 0,0 19-16,0-1 15,0 0-15,0 1 16,0-1 0,-17 18-16,-1-18 15,-17-35-15,0 18 16,-1 0-16,19-18 15,-54 18-15,36-1 16,0 19-16,-18-1 16,-36 18-16,37-17 15,-19 17-15,-35 0 16,36 0-16,17 0 16,0 0-16,35 0 15,-35 0-15,0 0 16,0 0-16,-35 0 15,18 0-15,-72 0 16,1 0-16,-35 0 16,35 0-16,0 0 15,17 0-15,54 17 16,17-17-16,35 0 16,1 0-16,-19 0 15,19 0-15,-19 0 16,1 18-16,-18-18 15,-53 35-15,53-17 16,-52-1-16,-54 1 16,71 17-16,35-35 15,35 0-15,-17 0 16,17 0 0,1 0-16,-1 0 15,0 0 1,1 0 15,-1 0 0,0 0-15,1 0 0,-19 0-1,1 0 1,0 0-16,-36 0 15,18 0-15,-35 0 16,-35 0-16</inkml:trace>
  <inkml:trace contextRef="#ctx0" brushRef="#br0" timeOffset="12538.51">5609 14464 0,'18'0'157,"17"0"-142,0 0-15,-17 0 16,17 0-16,1 0 16,-19 0-16,18 18 15,-17-18-15,17 17 16,-17-17-16,-18 18 15,18-18 1,17 0-16,18 17 16,-36-17-16,89 0 15,0 0-15,-35 0 16,-18 18-16,17-18 16,-17 18-16,-18-18 15,-17 17-15,17 1 16,1-18-1,-19 18 1,36-18 0,-18 0-16,18 17 15,36-17-15,-37 0 16,1 18-16,-35-18 16,17 0-16,-17 0 15,0 18-15,-1-18 16,1 0 15,-18 17-31,35-17 16,-17 0-16,17 0 15,0 0-15,1 0 16,16 0-16,1 0 16,0 0-16,0 0 15,35 0-15,-17 0 16,17-17-16,0-1 15,-52 18-15,34 0 16,18-18-16,-17 18 16,17 0-16,-17-17 15,17 17-15,-53 0 16,18 0-16,18-18 16,-1 18-16,-35 0 15,18 0-15,-17 0 16,-19 0-1,1 0 17,0 0-32,17 0 15,18 0-15,-18 0 16,18 0-16,35 0 16,-35 0-16,53 0 15,-71 0-15,1 0 16,-1 0-16,0 0 15,-17 0 1,17 0-16,0 0 16,1 0-16,34 0 15,18 0-15,-17 0 16,-54 0-16,54 0 16,17 0-16,-53 0 15,1 0-15,-19 0 31,19 0-15,-1 0-16,18 0 16,35 0-16,-17 0 15,17 0-15,-18 0 16,-17 18-16,-17-18 16,-19 0-1,1 17 1,17-17-1,0 0 1,-17 0-16,35 0 16,-18 0-16,18 0 15,-18 0-15,1 0 16,-19 0 0,1 0 15,17 0-31,1 0 15,-1 0-15,0 0 16,0 0-16,1 0 16,-19 0-1,1 0 1,17 0-16,-17 0 16,35 0-16,0 18 15,0-18-15,35 0 16,-35 0-16,-18 0 15,0 0-15,-17 0 16,0 0 0,-1 0-1,18 0 1,1 0-16,17 0 16,0 0-16,52 0 15,1 0-15,-88 0 16,35 0-16,0 0 15,-18 0-15,0 0 16,-17 0-16,17 0 16,18 0-16,35 0 15,-17 0-15,-36 0 16,53 0-16,-17 0 16,17 0-16,-35 0 15,-35-18-15,-1 18 47,36-35-31,-35 35-16,17-18 15,-17 18-15</inkml:trace>
  <inkml:trace contextRef="#ctx0" brushRef="#br0" timeOffset="15422.8">10813 12453 0,'-18'0'31,"0"18"-15,18 17-16,0 18 15,0-18 1,-17 53-16,17-35 0,0 18 16,0-1-16,0-17 15,0 0-15,0-17 16,0 16-16,0 37 16,0-54-16,0 0 15,17 0-15,-17-17 16,0 0-16,0 17 15,18 0 1,-18-17-16,0 17 16,0-17-16,0-1 15,0 1-15,18 17 16,-18 36-16,0-36 16,0 18-16,0 0 15,17-18-15,1 1 16,-18-1-16,0-17 15,18-1 64,-1-17-79,-17 18 15,18-18-15,17 17 16,0 1-16,36 0 15,-36 35-15,0-53 16,18 17-16,-35 1 16,17-18-16,-17 0 93,0 0-93,-1 0 16,1 0-16,17 0 16,-17 0-16,-1-18 15,-17-17 1,18 0-16,-18-18 16,18-18-16,-18 18 15,53 0-15,-36-35 16,1 35-16,0 0 15,-18 18-15,0-18 16,17 36-16,-17-19 16,0 19-16,0-19 15,0 1-15,0 0 16,0 0-16,0-18 16</inkml:trace>
  <inkml:trace contextRef="#ctx0" brushRef="#br0" timeOffset="18591.55">12541 11007 0,'-17'17'63,"-19"1"-48,36 0-15,-53-1 16,-17 18-16,35-17 15,-1 0-15,19-18 16,17 17 47,-18 1-48,18 0-15,0 17 16,0 0-1,0-17-15,0 17 16,0 0-16,0-17 16,0 17-16,0 18 15,0-17-15,18-1 16,-18 18-16,17-18 16,-17 0-16,18 1 15,-18-19-15,18 19 16,-18-19-16,17 1 15,1 17 1,-1-17-16,1-1 16,0 1-16,17 17 15,0 1-15,-17-36 16,17 35-16,18-18 16,0 1-16,0 0 15,0-1-15,-35-17 16,52 18-16,-17 0 15,35-18-15,-35 0 16,0 0-16,18 0 16,17 0-16,-35 0 15,-18 0-15,53 0 16,-17 0-16,17-18 16,-53 18-16,18-18 15,-18 18-15,-17-17 16,0 17-16,-1 0 15,1-18 1,0 18-16,17-18 16,18 1-16,-36-18 15,54 17-15,-36-17 16,18 17-16,-35-17 16,-1 17-16,1 0 15,-18 1-15,18-1 16,-18 1-16,0-19 15,17 1 1,-17 17-16,18-17 16,0-18-16,-18 0 15,35-35-15,-17 53 16,-18-18-16,0 18 16,0 17-16,0 0 15,0 1 16,0-1 1,0 0-32,-18 18 15,0-17 1,1-1-16,-1 18 16,18-18-16,-18 1 15,-17 17-15,0-18 16,0 0-16,-1 1 15,1-1-15,0 1 16,-36 17-16,36-36 16,0 19-16,-1-1 15,1 18-15,17 0 16,1 0-16,-1 0 16,-17 0-16,-18 0 15,18 0-15,-18 0 16,-35 0-16,35 0 15,0 0-15,-18 0 16,18 0-16,18 0 16,17 0-16,1 0 15,-1 0-15,-17 18 16,17-18-16,-17 0 16,17 0-16,-17 17 15,17-17 16</inkml:trace>
  <inkml:trace contextRef="#ctx0" brushRef="#br0" timeOffset="20419.68">7285 10107 0</inkml:trace>
  <inkml:trace contextRef="#ctx0" brushRef="#br0" timeOffset="20841.03">7655 10407 0,'0'0'0,"18"0"62</inkml:trace>
  <inkml:trace contextRef="#ctx0" brushRef="#br0" timeOffset="21214.96">8449 10795 0</inkml:trace>
  <inkml:trace contextRef="#ctx0" brushRef="#br0" timeOffset="24533.33">5733 12400 0,'-18'0'15,"0"35"-15,1 18 16,-1 36-16,0-37 16,-17 37-16,18-19 15,-1 1-15,18-54 16,-18 54-16,18-36 15,0 1-15,0 16 16,0-16-16,0-1 16,18 0-16,0 1 15,-1-1-15,1 0 16,-1 0-16,1 18 16,35-17-16,-35 34 15,17-35-15,-35-17 16,35 35-16,0-18 15,-17 18-15,17-18 16,1 1-16,34 17 16,-17-18-16,-18-17 15,54-1-15,-36 1 16,-1-1-16,-16-17 16,52 53-16,-35-35 15,17 0-15,-17-1 16,0 1-16,-17-18 15,-1 18-15,18-18 16,-18 0-16,-17 0 16,35 0-16,52 0 15,-69 0-15,34 0 16,54-18-16,-36-17 16,-35 17-16,-18 0 15,-17 1-15,-1 17 16,1-18-16,-18 0 15,0 1-15,18-1 16,-18 1-16,35-19 16,0 1-16,-17 0 15,35-18-15,0 17 16,-18-34-16,-35 35 16,18-18-16,-1 0 15,1-18-15,-18 36 16,0 0-1,0 17-15,0 0 16,0-17-16,0-18 16,0 18-16,0 0 15,0-18-15,0 0 16,0 18-16,0-18 16,0 17-16,0-17 15,-18-17-15,1 35 16,-1-18-16,0 35 15,1-35-15,-1 18 16,0 0-16,1-1 16,-1 1-16,-17 17 15,17 1-15,-35-1 16,0 0-16,0 1 16,-35-1-16,18 1 15,-19 17-15,19 0 16,-36 0-16,71 0 15,-106 0-15,0 0 16,-18 17-16,-18 18 16,54 18-16,52-35 15,1 0-15,35-1 16</inkml:trace>
  <inkml:trace contextRef="#ctx0" brushRef="#br0" timeOffset="26481.56">8802 10795 0</inkml:trace>
  <inkml:trace contextRef="#ctx0" brushRef="#br0" timeOffset="27066.88">7990 10583 0,'0'-17'15</inkml:trace>
  <inkml:trace contextRef="#ctx0" brushRef="#br0" timeOffset="28700.36">7056 10089 0,'17'0'63,"1"0"-63,-1 0 16,1 0-16,17-17 15,-17 17-15,0-18 16,17 18-16,0 0 15,0 0-15,-17 0 16,17 0-16,36 0 16,-18 0-16,0 0 15,0 0-15,0-17 0,35 17 16,-18 0 0,36 0-16,-70 0 15,52 0-15,-18 0 16,-34 0-16,-1 0 15,0 0-15,0 0 16,1 0-16,17 0 0,-1 0 16,-16 0-16,52 0 15,18 0 1,-36 0-16,36 0 16,-18 0-16,-35 17 0,-35-17 15,17 0-15,0 0 16,1 0-1,-19 0 1,1 0-16,0 0 16,-1 0-16</inkml:trace>
  <inkml:trace contextRef="#ctx0" brushRef="#br0" timeOffset="29994.64">7691 10407 0,'0'0'0,"17"0"16,1 0 46,-1 0-31,-17-18-15,36 18-16,-1 0 16,106 0-16,-106 0 15,36 0-15,17 0 16,-17 0-16,17 0 16,-35 0-16,-18 0 15,0-17-15,-17 17 16,0 0-1,-1 0 1,54 0-16,-18 0 16,-18 0-16,53 0 0,-17 0 15,17 0-15,-35 0 16,17 0-16,-34 0 16,-1 0-16,-17 0 15,17 0-15,0 0 16,1 0-16,-1 0 15,18 0-15,-18 0 16,0 0-16,18 0 16,-35 0-16,-1 0 15,1 0-15</inkml:trace>
  <inkml:trace contextRef="#ctx0" brushRef="#br0" timeOffset="30674.01">8784 10777 0,'18'0'31,"35"0"-15,-36 0-16,54 0 15,-18 0-15,106 0 16,-124 0-16,106 0 16,-35 0-16,0 0 15,-71 0-15,18 0 16,0 0-16,-18 0 16,0 0-16,-17 0 15,17 0-15,-17 0 16,-1 0-1,1 0 1,0 0 0,-1 0-16,1 0 15,0 0-15,-1 0 16,1 0 0,0 0-16,-1 0 15,1 0-15,17 0 16,-35 18-16,18-18 15,-1 0-15,1 18 16,0-18-16,-1 0 16,1 0-16,0 0 15,-1 0-15,1 17 16,0-17 0</inkml:trace>
  <inkml:trace contextRef="#ctx0" brushRef="#br0" timeOffset="33107.55">8220 11183 0,'0'0'0,"53"18"16,176 17-16,-53-17 15,107 17-15,-107-35 16,-53 18-16,19-18 16,-37 17-16,-16-17 15,-19 0-15,1 0 16,-18 0-16,-1 0 15,37-35-15,-36 17 16</inkml:trace>
  <inkml:trace contextRef="#ctx0" brushRef="#br0" timeOffset="36176.41">11924 9190 0,'-18'0'32,"-17"0"-32,17 18 15,-17-1-15,17 1 16,-17-1-16,0 1 15,17 17-15,1-17 16,-19 0 0,36-1-16,-17 1 15,-1 0-15,18-1 16,-18 1-16,18-1 16,-17 1-16,-1 0 15,0 17-15,18-17 16,0-1-16,0 1 15,0 0-15,-17-1 16,17 1-16,0-1 16,0 19-16,0-1 15,0 18-15,0-18 16,0 0-16,0 1 16,0-1-16,0 0 15,0 1-15,0-1 16,0-17-1,0-1-15,0 1 16,0-1 0,0 1-16,17-18 15,1 18-15,-18-1 16,18 1-16,-1 0 16,1 17-16,0-17 15,-1-18-15,-17 17 16,36 1-16,-1-1 15,0 1-15,36-18 16,-18 18 0,-18-1-16,0 1 15,36 0-15,-36-18 16,0 17-16,18-17 16,0 18-16,-18 0 15,18-18-15,35 0 16,-35 0-16,0 0 0,-17 0 15,17 0 1,17 0-16,-35 0 16,-17 0-1,0 0-15,17 0 16,0 0-16,18 0 16,0 0-16,35 0 15,-17 0-15,70 0 16,-71 0-16,1 0 15,-53 0-15,17 0 16,-17 0-16,-1 0 16,1 0-16,17 0 31,-17 0-31,17 0 16,36 0-16,-19 0 15,1 0-15,36-18 16,-54 18-16,0-18 15,-17 18 1,-1-17 15,1 17-31,0-18 16,-1 18-16,1 0 0,17-18 16,-17 1-1,0-1 1,-1 18-1,1-35-15,17 0 16,-35 17-16,35-35 16,-17 18-16,0-1 0,-1 19 15,1-1 1,0-17-16,-18 17 16,17-17-16,1 0 15,-18 17-15,0-17 0,18 17 16,-1-17-1,-17 0-15,18-18 16,-18 17 0,0 19-16,0-19 15,0 1 1,0 18-16,0-1 16,0-17-1,0-1 1,0 19-1,0-1-15,0 0 0,0 1 16,-18-1-16,1 18 16,17-17-16,-18-1 15,0 0 1,1 1-16,-1-19 16,0 19-16,1-1 15,-19 18-15,19-18 16,-36 1-1,0 17-15,-35-18 16,35 18-16,-18-35 16,1 35-16,-1 0 0,-17-18 15,35 1 1,18 17-16,-18-18 0,18 0 16,17 18-1,-17 0-15,-18 0 16,0 0-16,-18 0 0,18 0 15,-88 18 1,0 17-16,18-17 16,70 0-16,-53-1 15,53-17-15,0 35 16,35-35-16,1 0 16,-1 0-16,0 0 15,1 18-15,-1-18 16,18 18-1,-17-18-15,-1 17 16,0 1-16,1-18 16,17 18-16,-18-18 15,18 17 1,-18-17-16,1 18 16</inkml:trace>
  <inkml:trace contextRef="#ctx0" brushRef="#br0" timeOffset="36599.68">12612 10089 0</inkml:trace>
  <inkml:trace contextRef="#ctx0" brushRef="#br0" timeOffset="39844.33">13988 9878 0,'53'0'125,"35"0"-125,-18 0 16,89 0-16,70-36 16,-17-16-16,0 34 15,-54 18-15,-105-18 16,18-17-16,-36 35 15</inkml:trace>
  <inkml:trace contextRef="#ctx0" brushRef="#br0" timeOffset="40961.11">14764 9578 0,'-18'0'16,"0"0"0,-17 18-16,-18-1 15,0 1-15,0 17 16,36-35-16,-18 18 16,-1-1-16,19 1 15,17 0-15,-18-18 16,0 0-16,1 17 31,-1 1-31,-17 0 16,-18-1-16,0 1 15,-35 35-15,35-36 16,-35 1-16,-1 0 16,89-1-16,-17-17 15,-1 0-15,18 18 47,18-18 78,35 0-109,-18 18-1,36-18-15,-54 0 16,1 0-16,-18 17 16,17-17-16,1 18 15,0-18 1,-1 0-16,1 18 15,35-1 1,-35-17-16,17 18 16,-17-18-16,-1 0 15,1 0 32,-1 0-31</inkml:trace>
  <inkml:trace contextRef="#ctx0" brushRef="#br0" timeOffset="51113.03">7355 9119 0,'18'0'234,"0"0"-218,-1 0-16,1 0 15,0 0 1,17 0-16,-17 0 15,34 0-15,-16 0 16,-1 0-16,0 0 16,1 0-16,-19 0 15,18 0-15,1 0 16,-19 0-16,1 0 16,17 0-16,-17 0 15,0 0-15,-1 18 16,19-18-16,-1 0 15,0 0-15,18 0 16,35 0-16,-35 18 16,0-18-16,18 0 15,-36 0-15,-35 17 16,17-17-16,1 0 16,0 0-1,-1 0 1,19 0-16,-1 0 15,35 0-15,-17 0 16,0 0-16,36 0 0,-54 0 16,0 18-1,-17-18-15,-1 0 16,19 0 15,-1 0-31,53 0 16,-35 0-1,53 0-15,-36 0 16,19 0-16,-36 0 16,-36 0-16,1 0 15,-1 0-15,1 0 47,0 0-31,17 0-1,0 0 1,-17 0-16,0 0 16,-1 0-1,18-18 17,1 18-32,17 0 15,35-17-15,-53-1 0,53 18 16,-17-18-16,17 18 15,-35-17 1,-18 17-16,1-18 16,-1 18-16,-18 0 15,19-18-15,-19 18 16,54-17-16,-18-1 16,-18 0-16,0 18 15,18-17-15,-17-18 16,-19 35-16,1 0 15</inkml:trace>
  <inkml:trace contextRef="#ctx0" brushRef="#br0" timeOffset="52173.8">11130 8802 0,'18'0'140,"17"0"-140,18 0 16,0 0-16,-18 0 15,18 0 1,88-35-16,-35 35 0,-71 0 16,106-18-16,1 18 15,34-18-15,-141 18 16,142-35-16,-107 35 16,18-18-1,-35 18-15,-35-17 0,0 17 16,-1 0-1,1 0-15,-1 0 16,1 0 0,0 0-1,17-18-15,0 18 0,1 0 16,-1 0-16,18 0 16,-36 0-16,1 0 31,0 0-16,-1 0-15,1 0 16,0 0 0,-1 18-16,1-1 15,0 1-15,17 0 16,-18-18 0,1 0-16,0 17 0,-18 1 15,17-18 16,1 18-15,0-18 0,-18 17-16,17-17 15,19 18-15,-1-1 16,-18 1-16,-17 0 16,36-18-16,-19 0 31,1 0 63</inkml:trace>
  <inkml:trace contextRef="#ctx0" brushRef="#br0" timeOffset="52544.91">13635 8855 0</inkml:trace>
  <inkml:trace contextRef="#ctx0" brushRef="#br0" timeOffset="55491.45">11289 7832 0,'0'-18'16,"-18"18"-1,1 0 1,-19 0 15,19 0-31,-1 0 16,-17 0-16,17 0 16,0 0 15,18 18-31,0-1 31,0 1-31,0 17 16,0-17-16,0 0 15,0-1-15,0 1 16,0-1 0,18-17-16,17 0 15,-17 0-15,0 0 16,-1 0-16,1 0 15,0 0 1,-1 0 0,1 0-16,17 0 15,18 0 1,18-17-16,-54-1 16,19 1-16,34-1 15,-17-35-15,-18 35 16,-52 1 78,-1 17-94,-17-18 15,-1 18-15,-16 0 16,-1 0-16,-36 0 15,37 0-15,-1 0 16,35 18-16</inkml:trace>
  <inkml:trace contextRef="#ctx0" brushRef="#br0" timeOffset="59421.44">12665 7532 0,'35'0'79,"-17"0"-79,-1 0 15,19 0-15,16 0 16,-16 0-16,17 0 15,35 0-15,-35 0 16,0-35-16,-36 35 16,36-18-16,0 18 15,-18 0-15,-17 0 16,17 0-16,-17 0 16,17 0-16,1 0 15,-1 0-15,0 0 16,18 0-16,-18 0 15,18 0 1,-35 0-16,-1 0 16,19 0-16,-1 0 0,-17 0 15,17 0 1,-17 0-16,17 0 16,-17 0-1,-1 0-15,1 0 16,17 0-16,-17 0 15,-1 0-15,1 0 0,0 0 16,-1 0 0,1 0-1,17 0 1,0 0-16,18 0 0,-17 0 16,17 0-16,-18 0 15,0 0 1,-17 0-16,-1 0 15,1 0 1</inkml:trace>
  <inkml:trace contextRef="#ctx0" brushRef="#br0" timeOffset="74496.4">5433 6579 0,'-18'0'31,"-17"53"-15,35-17-16,-18-1 15,1 35-15,17-17 16,-18-35-16,0 52 16,1 1-16,17 17 15,-18-35-15,0 0 16,18 35-16,-35 0 15,17 18-15,1-18 16,-1 18-16,18-18 16,-17-17-16,17 35 15,0-18-15,0-35 16,0 35-16,0-53 16,0 71-16,0 35 15,17 0-15,-17-88 16,0 89-16,35-1 15,-17 53-15,-18-53 16,18 0-16,-18 0 16,35-18-16,-17-34 15,-1 16-15,19 54 16,-36-141-16,17 105 16,1-17-16,17 53 15,-17-53-15,-1 17 16,19 54-16,-19-124 15,19 88-15,-1 17 16,35-16-16,-52-54 16,17 35-16,1-52 15,-19 17-15,1-35 16,17 35-16,-35-70 16,18 35-16,-18 17 15,17 18-15,-17-17 16,18 17-16,-18-17 15,18-1-15,-1-17 16,-17-18-16,0-17 16,18 17-16,-18 1 15,0-19-15,0 54 16,0-18-16,0 0 16,0 0-16,0 17 15,0-35-15,0-17 16,18 35-16,87 106 15,-69-1-15,-36-16 16,0-90-16,0 1 16,0 18-16,-36-18 15,36 0-15,-17 17 16,17-52 0,0 17-16,0-17 15,0 0-15,0 17 16,0-18-1,0 1-15,0 53 16,0-1-16,17 71 16,-17-88-16,0 0 15,0 0-15,0-18 16,0 36-16,0-36 16,0-17-16,0-1 15,0 1-15,0 0 16,0-1-16,0 1 15,0 17-15,-17-17 16,17 17 0,-18 18-16,1-18 15,-1 1-15,0-19 16,1 1-16,17 0 16,0-1-16,0 1 15,0-1 1,35-17 62,35 0-62,19 18-16,-36-18 15,35 0-15,18 0 16,-71 0-16,35 0 15,283 0 1,-176 0 0,34 0-16,36 0 15,-35 0-15,35-18 16,-53 18-16,-88 0 16,105 0-16,-140 0 15,17 0-15,-35-17 16,-18 17-16,18 0 15,35 0-15,18 0 16,-35-18-16,176-17 16,-53 17-16,-18 18 15,-70-17-15,-18 17 16,-35 0-16,-18 0 16,-17 0-16,17 0 15,1 0-15,-19 0 16,71 0-16,-17 0 15,70-36-15,-35 36 16,-18 0-16,-35 0 16,0 0-16,-18 0 15,-17 0-15,0 0 16,-1 0-16,1 0 16,17 0-16,36 0 15,52-17-15,1 17 16,123-36-16,-71 19 15,0 17-15,-35 0 16,-52 0-16,-19-18 16,18 18-16,-70 0 15,0 0-15,35 0 16,-36 0-16,107-35 16,-19 17-16,54 1 15,-18-19-15,-35 19 16,18-1-16,-89 18 15,0-18-15,-17 18 16,0 0 31,17-17-47,18-1 16,17 18-16,54-53 15,-71 53-15,0-17 16,-36-1-16,1 18 31,-1-18 0,36 18-31,0-35 16,35 0-16,71-53 16,18-18-16,-19 35 15,-52-35-15,-18 36 16,-35 17-16,18-35 15,-1-18-15,-34 53 16,34-35-16,18-71 16,106-35-16,-141 141 15,124-159-15,17 18 16,-53 36-16,-70 34 16,-1 1-16,-35 70 15,18-71-15,-35 54 16,0-54-16,34 36 15,-34-18-15,35-53 16,-35 107-16,35-90 16,-18 54-16,0-35 15,-17 52-15,-1-17 16,-17 17-16,0-34 16,18 16-16,-18-52 15,0 0-15,0 18 16,0 17-16,0 53 15,0-70-15,0-1 16,0 53-16,0 19 16,0-19-16,-18 18 15,18 18-15,0-18 16,-17 0-16,-1-18 16,0 36-16,18-35 15,-17-1-15,-18 1 16,17 17-16,0-36 15,-17 1-15,17 0 16,-17 35-16,-18-53 16,36 36-16,-19 34 15,19 1-15,-1-18 16,18 0-16,-18-17 16,18 17-16,-17 0 15,-1-35-15,0 35 16,18 35-16,-17-35 15,-1 0-15,1 18 16,-1-18-16,0-17 16,-17-1-16,17-17 15,1 0-15,-1 52 16,0-69-16,1 34 16,-36-88-16,35 36 15,-17 17-15,-18-53 16,35 53-16,1 18 15,-1 35-15,0-35 16,18 70-16,-17-70 16,17 18-16,-35-1 15,35 36-15,0 17 16,-18 18 0,18-17 15,-18 17-31,1-18 15,-1 0-15,0-17 16,-17 17 0,0 1-16,-1-19 15,-16 36-15,-37-17 16,19-1-16,-18 18 16,17 0-16,-17 0 15,17 0-15,-17 0 16,35-18-16,0 18 15,-35 0-15,18 0 16,-19 0-16,-16 18 16,16 0-16,-52 17 15,18-17-15,17-1 16,-18-17-16,19 36 16,-54-19-16,124-17 15,-18 18-15,-53 0 16,53-18-16,-35 17 15,-53 18-15,105-35 16,-140 53-16,70-35 16,-53 0-16,142-18 15,-124 35-15,-18 0 16,53 0-16,18-17 16,53-18-16,-18 0 15,-36 18-15,37-18 16,-1 17-16,-36-17 15,36 18-15,-52-18 16,16 18-16,-16-18 16,34 0-16,-17 35 15,17-35-15,-17 0 16,-18 0-16,36 0 16,34 0-16,-69 18 15,87-18-15,-53 0 16,-34 17-16,-19-17 15,18 18-15,18-18 0,-18 0 16,36 18 0,34-18-16,-16 0 15,16 0-15,-17 0 16,18 0-16,-35 0 16,17 0-16,-18 0 15,18 0-15,-53 0 16,18 0-16,18 0 15,-54 35-15,71-35 16,-17 0-16,-19 0 16,54 0-16,-18 0 15,-17 0-15,-1 0 16,18 0-16,0 0 16,0 0-16,-35 0 15,71 0-15,-36 0 16,-36 0-16,36 0 15,-52 0-15,-36 0 16,35 0-16,-18 0 16,89 0-16,-89 0 15,89 0-15,-18 0 16,-17 0-16,52 0 16,-17 0-1,0-18-15,-18 18 16,-18 0-16,1 0 15,-19 0-15,36 0 16,-17 0-16,-18 0 16,52 0-16,-17-35 0,18 35 15,18 0 1,-19 0-16,19 0 16,-54 0-1,53 0-15,-52 0 16,35 0-16,-18 0 15,17 0-15,19-18 16,-1 18-16,-17 0 16,0 0-16,-1 0 15,-17-17-15,-17 17 16,35 0-16,-18-18 16,0 18-16,17-18 15,1 18-15,18-17 16,-1 17-1,0-18 17</inkml:trace>
  <inkml:trace contextRef="#ctx0" brushRef="#br0" timeOffset="77361.52">6332 13864 0,'0'0'16,"230"247"-1,-72-176-15,89 17 0,-106-70 16,-17-1-16,52 18 16,18-17-16,53-18 15,-70 35-15,-71-35 16,105 0-16,-123 0 15,71-88-15,0 18 16</inkml:trace>
  <inkml:trace contextRef="#ctx0" brushRef="#br0" timeOffset="80202.34">6809 5186 0,'0'0'0,"-36"88"0,-17-35 16,-17 35-16,52-17 15,1-36-15,-19 0 16,36 18-16,0-35 16,-17 52-16,17-34 15,0 34-15,0-52 16,0 35-16,0 0 16,53 17-16,-36-35 15,19 1-15,16-1 16,-16 0-16,52 18 15,-35-35-15,70 17 16,18 18-16,-105-53 16,105 53-16,18 0 15,-36-18-15,-52-35 16,34 53-16,19-35 16,-71-1-16,35-17 15,-17 18-15,-36 0 16,53 17-16,0-17 15,-17-1-15,17 19 16,0-36-16,36 35 16,-1-35-16,18 0 15,-70 0-15,35 0 16,70 0-16,-35 0 16,-53 0-16,-35 0 15,-18 0-15,1 0 16,-19 0-16,19 0 15,-1 0-15,-17 0 16,-1 0-16,54 0 16,-18-35-16,35 17 15,18 0-15,17 1 16,-17-19-16,18 19 16,-89-1-16,18 0 15,35 1-15,-53-1 16,-17 0-1,-1 1 1,1-1 0,17 1-16,54-19 15,-1-17-15,18-17 16,-18 35 0,0-18-16,-35 17 15,-35 1-15,-1 17 16,1 1-16,-18-1 15,0 0 1,0 1-16,0-1 16,17-35-16,-17 36 15,0-19-15,0-17 16,0 1-16,0-1 16,0 17-16,0-34 15,0 17 1,0 35-16,-17 1 15,17-1-15,-18 0 16,1 1-16,17-19 16,-53 19-16,17-18 15,1-1-15,17 1 16,1 0-16,-19-1 16,1 1-16,18 35 15,-54-35-15,18 17 16,-17-17-16,34 35 15,-17 0-15,0 0 16,1-18-16,-19 18 16,53 0-16,-35-17 15,18-1-15,0 18 16,-18 0-16,18-18 16,-1 18-16,-34 0 15,-18 0-15,17 0 16,-70 0-16,70 0 15,18 0-15,-17 0 16,17 0-16,18-17 16,-1 17-16,19-18 15,-1 18-15,-52 0 16,34 0-16,1 0 16,-18 0-16,0 0 15,0 0-15,0 0 16,18 0-16,0-18 15,17 18-15,-17-17 16,0 17-16,17 0 16,-17 0-16,-1-18 15,-16 18-15,-1 0 16,-36 0-16,-16 0 16,-1 0-16,53 0 15,-18 0-15,-17 0 16,53-17-16,0 17 15,-1 0-15,1 0 16,17 0-16,1 0 16,-19 0-1,-16 0-15,34 0 16,-35 0-16,18 0 16,-1 0-16,19 0 15</inkml:trace>
  <inkml:trace contextRef="#ctx0" brushRef="#br0" timeOffset="90911.54">8802 16281 0,'17'0'94,"1"0"-94,0 0 15,-1 0 1,1 0-16,0 0 16,-1 17-16,1-17 15,17 18-15,-17-18 16,17 0-16,0 18 15,54-18-15,52 17 16,-106-17-16,36 18 16,34-18-16,-87 18 15,35-18-15,-18 17 0,0-17 16,-17 18-16,0-1 16,-1-17-1,1 0 1,0 0-16,-1 18 15,36-18-15,0 0 0,35 0 16,-17 0 0,35 0-16,-53 0 15,-18 18-15,35-18 16,-34 17-16,-1-17 16,-17 0-16,-1 0 15,19 0 1,-1 0-16,0 18 15,18-18-15,0 0 16,0 0-16,35 0 16,-35 0-16,0 0 0,17 0 15,-17 0-15,-35 18 16,0-18-16,52 0 16,-35 0-1,18 0-15,0 17 16,36-17-16,-19 0 15,-17 0-15,35 36 0,-53-36 16,18 0-16,-35 0 16,0 0-1,-1 0-15,1 0 16,0 0-16,-1 17 0,19-17 16,-1 0-16,0 0 15,-17 0-15,-1 0 16,19 0-16,-19 0 31,1 0-31,0 0 16,-1 0-1,18 0 1,18 0 0,-35 0-16,0 0 15,-1 0-15,19 0 0,-19 0 16,1 0-16,-1 0 15,19 0 1,17 0 0,35 0-16,53 0 15,0 0-15,-88 0 16,53 0-16,-53 0 0,-18-17 16,-17 17-16,-1 0 15,-70 0 79</inkml:trace>
  <inkml:trace contextRef="#ctx0" brushRef="#br0" timeOffset="96148.96">24624 15681 0,'-18'0'31,"1"0"-15,-1 0-1,0 0 1,1 0-16,-1 0 15,0 0 1,1 0-16,-1 0 16,18 18-1,0-1-15,-17 19 16,17-19-16,-18 18 16,0 18-16,1-17 15,-1-1-15,0 0 16,1 0-16,17-17 15,-18-18-15,0 35 16,1-17-16,17 17 16,-18 1-16,18-19 15,0 1 1,0-1-16,0 1 16,-18 0-1,18-1-15,0 19 16,0-19-16,0 1 15,0 0-15,0-1 16,0 1-16,0 0 16,18-1-1,0 1-15,-1-18 16,1 17-16,0-17 31,-1 0-31,19 0 16,-19 18-16,36-18 15,-18 0-15,18 0 16,-17 0-16,-1 0 16,0 0-16,18 0 15,-18 0-15,1 0 16,-19 0-16,1 0 16,17 0-16,53 0 15,-17 0-15,17-18 16,0 1-16,-17 17 15,17-18-15,-17 18 16,17-17-16,-35-19 16,-18 36-16,-17 0 15,17 0-15,-17 0 47,-1-17-47,1 17 16,17-18-16,0 0 15,-17 18-15,17-17 16,-17 17-16,0-18 16,-1 0-1,1 18 1,17-17 0,18-19-16,-18 19 15,36-18-15,17-18 16,-53 17-16,18 19 15,-17-19-15,-1 19 16,-18-1-16,1 1 16,0 17 15,-18-18-31,17 0 16,19 1-1,-19-19-15,1 36 16,0-17-16,-1 17 15,-17-18-15,0 0 16,18 18 0,-18-17 15,0-1-15,0 1-1,-18 17 1,1 0-1,17-18-15,-18 18 16,18-18-16,-18 18 16,1-17-16,-1 17 15,0-18-15,1 18 16,-19-18-16,-16 18 16,-19 0-16,36 0 15,-53 0-15,-18 0 16,0-17-16,18 17 15,35-18-15,35 18 16,1-18-16,-1 18 16,0 0-1,-17 0-15,-18 0 16,-53 0-16,-17 18 16,17 17-16,-88-35 15,17 18-15,36-18 16,88 0-16,18 0 15,18 0-15,-1 0 79</inkml:trace>
  <inkml:trace contextRef="#ctx0" brushRef="#br0" timeOffset="97777.93">22737 16316 0,'-18'0'0,"0"0"16,1 0-1,34 0 79,19 0-78,-19 0-16,18 0 15,1 0-15,34 0 16,-17 0-16,0 0 16,0 0-16,0 0 15,-18 0-15,1 0 16,-19 0-16,1 0 15,-1 0 1,1 0-16,17 0 16,18 0-1,53 0-15,18 0 16,-19-18-16,-16 18 16,87 0-16,-88 0 15,0 0 1,-70 0-16,0 0 15,-1 0 32,1 0-15,0 0-32,-1 0 15,1 0 1,17 0-16,-17 0 15,-1 0 1,1 0-16,0 0 0,-1 0 16,1 0-1,0 0-15</inkml:trace>
  <inkml:trace contextRef="#ctx0" brushRef="#br0" timeOffset="105060.7">18609 6403 0,'-18'0'0,"18"18"156,0 17-140,0 0-16,0 0 16,0 18-16,0 0 15,0 0-15,0 35 16,0-35-16,0 18 15,0 35-15,0-18 16,0-18-16,0 54 16,0-18-16,36 0 15,-36-1-15,0-34 16,17-18-16,1 35 16,0-35-16,-18 0 15,17 0-15,1 17 16,-1 1-16,72 123 15,-72-141-15,-17 35 16,0-35-16,18 0 16,-18 0-16,18 17 15,-18-17-15,17 35 16,-17-17-16,0-18 16,0 0-16,0 17 15,0-17-15,0 0 16,0-35-16,0 52 15,0-17-15,0 0 16,0 35-16,0-35 16,0 53-16,0 71 15,53 17-15,-18-18 16,-35-70-16,0-53 16,0 0-16,0-18 15,0 36-15,0-19 16,0-16-16,-17-19 15,17 19-15,0 17 16,-18-18-16,18 18 16,0 0-16,-17 0 15,17 35-15,0 18 16,0-1-16,-36 19 16,36-54-16,0 19 15,0-19-15,0-17 16,0 0-16,0 35 15,0 18-15,0-35 16,0 17-16,0 18 16,0-1-16,0-16 15,0-19-15,0-35 16,-17 54-16,17-36 16,-18-18-16,18 18 15,0-18-15,-18 0 16,18 18-16,0 0 15,-17-18-15,17 36 16,0 0-16,0 70 16,17 176-16,-17-105 15,0-142-15,0 19 16,0-19-16,0 18 16,0-17-16,0-18 15,0 17-15,0-17 16,0-17-16,0 17 15,0-18-15,0 18 16,0-18-16,0-17 16,0 17-16,0 18 15,18-18-15,53 71 16,-54-36-16,-17-52 16,18 0-1,-18-1 1,17-17 31,-17 18-16,18-18-31,17 35 16,18-17-16,18-18 15,88 18-15,52-18 16,1 0-16,35 0 15,-106 0-15,-35 0 16,88 0-16,-88 0 16,-53 17-16,52-17 15,-34 0-15,0 0 16,-1 0-16,18 0 16,36 0-16,-1 0 15,124-17-15,-70-19 16,140 1-16,-105 17 15,17-17-15,18 35 16,-71-18-16,-105 18 16,17 0-16,-35 0 15,0 0-15,18 0 16,-19 0-16,19 0 16,35-17-16,53 17 15,17-53-15,-35 53 16,53-35-16,124-18 15,-107 0-15,-34 18 16,-54 35-16,89-18 16,-159 18-16,53 0 15,70 0-15,-70 0 16,35 0-16,18-35 16,-89 35-16,71-18 15,-17 0-15,-54 1 16,18 17-16,-52 0 15,34 0-15,-52 0 16,53-18-16,-19 18 16,37 0-16,16 0 15,1 0-15,-53 0 16,53 0-16,-53 0 16,35 0-16,-53 0 15,1 0-15,-19 0 16,1 0-1,0 18-15,-1-18 16,1 0 0,0 0-16,17 0 15,0 17-15,0-17 16,-17 0-16,0 0 16,17 0-16,0 0 15,-17 0-15,-1 0 16,1 0-16,0 0 62,-18-17-46,35-19-16,-17 19 16,35-89-16,0 53 15,17-53-15,1-53 16,105-140-16,-35 69 15,-88 107-15,88-195 16,-70 195-16,17-106 16,-35 105-16,17-17 15,19-18-15,-19-70 16,-35 176-16,36-176 16,-36 176-16,18-141 15,0 35-15,0-35 16,0 53-16,-35-18 15,34-17-15,1 17 16,-35 18-16,70-88 16,-70 87-16,17 72 15,0-54-15,18-34 16,-35 17-16,53-89 16,-54 89-16,1-18 15,-18 18-15,0-35 16,0 35-16,0 53 15,0-71-15,0 106 16,0-53-16,0-35 16,0 35-16,0 36 15,0-19-15,0-105 16,0 88-16,0 1 16,-18 16-16,1-16 15,-19 16-15,19-34 16,-1 52-16,0-17 15,1 18-15,-19-19 16,19 54-16,-1-18 16,1-17-16,-1 34 15,-35 1-15,18-18 16,-18 0-16,35 36 16,0-1-1,-17 18-15,18-18 16,-1 1-1,-17-1 17,17 18-17,-17 0-15,-1 0 16,19-18-16,-18 18 16,-1 0-1,19 0-15,-36 0 16,17-17-16,1 17 15,-18 0-15,-35 0 16,17 0-16,-17 0 16,-35 0-16,70 0 15,-71 35-15,-52-17 16,123-1-16,0-17 16,-17 18-16,17-18 15,17 0-15,-16 0 16,34 0-16,-35 0 15,-18 0-15,-17 35 16,0-17-16,17 0 16,-17-1-16,-35 36 15,70-53-15,-18 18 16,1-18-16,17 0 16,35 0-16,-35 17 15,0-17-15,-17 0 16,-18 18-16,-53 0 15,-18 17-15,18-17 16,35-18-16,35 17 16,1-17-16,-36 36 15,0-36-15,36 17 16,34-17-16,-34 0 16,17 0-16,-18 18 15,18-18-15,-17 0 16,-1 0-16,18 0 15,-17 0-15,-19 0 16,19 0-16,-18 0 16,-36 0-16,36 0 15,-18 0-15,0 0 16,36 0-16,-18 0 16,17 0-16,-17 0 15,35 0-15,-35 0 16,17 0-16,-17 0 15,35 0-15,-53 0 16,53 0-16,-52 0 16,-1 0-16,0 0 15,-18-18-15,19 18 16,-72 0-16,18-17 16,54 17-16,-1 0 15,0 0-15,0 0 16,18-18-16,-53 18 15,106 0-15,-54-18 16,-16 18-16,-1 0 16,-35 0-16,35 0 15,0 0-15,35 0 16,18 0-16,-17-17 16,-1 17-16,1 0 15,-18 0-15,17 0 16,-35 0-16,0 0 15,18 0-15,18 0 16,-36 0-16,18 0 16,35 0-16,0 0 15,35 0-15,0 0 16,-17 0-16,0 0 16,0 0-16,-18 0 15,0 17-15,0-17 16,-18 0-16,18 0 15,18 18-15,17-18 16,1 0-16,-1 0 16,1 0-16,-1 0 15,0 0 1,1 0-16,-1 0 16,-17 0-16,-1 0 15,1 0-15,-18 0 16,18 0-16,-36 0 15,19 0 1,16 0-16,19 18 16,-19-18-16,1 0 15,0 0-15,-1 0 16,1 0-16,0 17 16,17-17-1,1 0-15,-19 0 16,19 0-16,-1 0 15,-17 0 1,-18 0-16,-18 0 16,1 0-16,-18 0 15,35 0-15,17 18 16,1-18-16,0 0 16,17 0-1</inkml:trace>
  <inkml:trace contextRef="#ctx0" brushRef="#br0" timeOffset="126066.96">22013 12912 0,'-17'0'31,"-1"0"-15,0 17-16,1-17 15,17 18 1,-18-18-1</inkml:trace>
  <inkml:trace contextRef="#ctx0" brushRef="#br0" timeOffset="128301.9">22207 12788 0,'0'0'0,"-17"0"0,-19 0 15,19 0-15,-18 0 16,17 0-16,-17 0 16,17 18-1,-17 17-15,-1-17 16,1 17-16,18 0 16,-19 1-16,-17-19 15,36 36-15,17-35 31,-18-1-31,18 1 16,0 0-16,0-1 16,0 1-16,0 0 15,0 17-15,0 18 16,0-18-16,18 0 16,-18 1-16,17-1 15,1-17-15,17 17 16,-17-18-16,-18 1 15,35 17-15,36-17 16,-71 0-16,35-18 16,0 17-16,1 1 15,-19-18-15,1 18 16,35-18-16,-18 17 16,18-17-16,-18 0 15,0 0-15,18 0 16,0 0-16,-17 0 15,-19 0-15,1 0 16,-1-17-16,-17-1 16,18 18-16,0-18 15,-18 1-15,35-19 16,36 19-16,34-19 16,-16-16-16,-36 34 15,-36 18-15,18-18 16,-35 1 15,0-1 0,0-17-15,0-1-16,-17-16 16,-1-37-16</inkml:trace>
  <inkml:trace contextRef="#ctx0" brushRef="#br0" timeOffset="129668.22">22190 12718 0,'17'0'94,"1"0"-94,17 0 15,1 0 1,-19 0-16,18 0 16,-17 0-16,17 0 15,-17 0 17,0 0-17,35 0-15,-1 0 16,1 0-16,71 17 15,-54-17-15,-17 18 0,-35 0 16,0-18 0,-1 0-16,-17 17 15,0 1 32,18-18 0,-18 17-31,0 1-16,18-18 0,-18 35 15,0 1 1,0-19-16,0 1 16,0 0-1,0-1-15,0 19 16,0-19-1,0 18-15,0 1 16,0-1 0,0-17-1,0-1-15,0 1 78,0 0-62,0-1 0,0 1 31</inkml:trace>
  <inkml:trace contextRef="#ctx0" brushRef="#br0" timeOffset="138451.26">22225 12894 0,'0'0'0,"-18"18"0,-17-1 0,0-17 15,17 18 1,-17 0-16,0-1 0,35 1 15,-36 0-15,1-1 16,17 1-16,-17-18 16,0 35-16,0 0 15,-1-17-15,19 17 16,-19-17 0,19 0-16,-1-18 15,18 17-15,0 1 0,-18-1 16,18 1-1,0 17-15,0-17 16,0 0 0,0-1-16,0 1 15,0 0-15,0-1 16,0 1-16,0-1 16,36 36-1,-19-53-15,1 36 0,0-19 16,-1 1-16,-17 0 15,0-1-15,18-17 16,-18 18-16,18-18 16,-1 0-1,19 0-15,-1 0 16,18 0-16,0 0 0,-18 0 16,0 0-16,0 0 15,-17 0-15,0 0 16,-1 0 15,19 0-15,52 0-16,-18 0 15,19-18-15,-1 1 16,-71 17-16,1 0 16,0 0-1,-18-18 16,35 0-15,18 1-16,-18-19 16,36 19-16,-36-19 15,-17 36-15,-18-17 16,17 17-16,-17-18 62,0-17-62,18 0 0,-18 17 16,18 0-16,-18 1 16,17-1-16,-17 0 15,0 1-15,0-1 16,0 1-16,0-1 16,0 0 15,0 1-31,0-1 15,0 0-15,0 1 16,0-1-16,0 0 16,0-17-16,0 0 15,0 0-15,-17-1 16,-1 19-16,0-19 16,18 19-16,-17 17 15,17-18-15,-18 0 31,18 1-15,-18 17-16,18-18 16,-17 1-16,-1-1 15,-17 0 1,17 18-16,-17 0 31,17 0-31,1 0 16,-1 0-16,0 0 15,18-17-15,-35 17 16,0 0-16,-1 0 16,-16 0-16,-1 0 15,-36 0-15,37 0 16,16 0-16,1 0 16,17 0-16</inkml:trace>
  <inkml:trace contextRef="#ctx0" brushRef="#br0" timeOffset="154595.31">21290 14905 0,'0'0'0,"-35"0"16,17 0-16,-35 0 0,0 17 16,18-17-16,0 18 15,0-18-15,-1 18 16,1-18 0,17 17-16,1-17 15,17 18 1,-18-18-16,18 18 78,-18-18-62,18 17-16,-17-17 15,17 18 1,0 17-16,-18-17 15,18 0-15,0-1 0,0 1 16,0 17 0,0-17-16,18-18 15,-1 17-15,1 1 16,-18 0 0,18 17-16,17-17 0,-17-1 15,17 1-15,-17-18 16,34 17-1,1-17-15,36 18 0,-19-18 16,-17 0 0,18 35-16,-36-17 0,-17-18 15,-1 0-15,1 18 16,-1-18-16,19 0 16,-1 35-16,53-17 15,-53-18-15,71 0 16,35 0-1,1 0-15,34 0 0,-88 0 16,-53 17-16,-35 1 16,18-18-16,0 0 15,-1 0 17,36 18-32,0-18 15,-18 0-15,124 0 16,-53 0-1,-71 0-15,53 0 16,-17 0-16,0 0 16,-36 0-16,-17 0 15,-1 0-15,1 17 16,17-17-16,0 0 16,18 0-16,0 0 15,-18 0-15,107 0 16,-90 0-16,-16 0 15,-1 0-15,0 0 16,-17 0 0,17 0-16,18 0 15,-18 0 1,71-17-16,-18 17 0,-52 0 16,17 0-16,0 0 15,-18 0-15,-18 0 16,1 0-1,0 0 1,-18-18 0,35 0-16,53-17 15,0 0-15,-17 17 16,52 0-16,-52 1 16,0 17-1,-36-18-15,-35 0 31,0 1-15,0-1 0,0 1-1,0-19-15,17 36 0,-17-53 16,18 18-16,-18 0 16,0-18-16,0 18 15,0-1-15,0 1 16,0 0-16,0 17 15,-18 0-15,1 1 16,-1-1-16,1 18 16,-1 0-1,0-17 1,1-1 0,-19 0-1,1 1-15,0 17 0,17-18 16,-52 18-16,34 0 15,1-18-15,0 18 16,0 0-16,-1-17 16,19 17-1,-1-18-15,0 18 16,-17 0-16,-53-18 16,35 18-1,18 0-15,-36 0 0,-17 0 16,17 0-16,-17 0 15,35 0-15,0 0 16,36 0-16,-19 0 16,19 0-16,-1 0 15,-17-17 1,-18 17-16,-18 0 16,1-18-16,-18 18 15,17 0-15,-17 0 16,17 0-16,18 0 15,36 0-15,-19 0 16,1 0 0,0 0-16,17 0 0,-17 0 15,-36 18-15,19-18 16,-19 17-16,0-17 16,18 0-16,-17 0 15,52 0 1,1 0-16,-1 0 15,0 0 1,-35 0-16,18 0 16,-35 18-16,-19-18 15,19 0-15,35 0 16,17 0-16,0 0 47,1 0-32</inkml:trace>
  <inkml:trace contextRef="#ctx0" brushRef="#br0" timeOffset="157601.06">21837 12682 0,'0'0'0,"-18"18"16,1 17-16,-1 1 16,18-19-16,-18 1 15,1 52-15,-1-34 16,18-19-16,-18 19 15,18-19-15,-17 36 16,17-35-16,0-1 16,0 19-16,0-1 15,0 0-15,-18-17 16,18 17-16,0 0 16,0-17-16,0 53 15,0-36 1,0 0-1,18-17-15,-18-1 16,0 19 0,17-19-16,1 1 15,-18 0-15,18-1 16,-18 1-16,17 17 16,1-17-16,-18-1 15,18 1-15,17 0 16,0-1-16,1 19 15,-1-36-15,0 17 16,-17-17-16,-1 0 16,1 0-16,-18 18 15,18-18-15,-1 18 16,1-18 0,0 0-1,-18 17-15,17-17 16,18 0-16,1 0 15,-1 0-15,0 0 16,18 0-16,-35 0 16,17 0-16,0 0 15,-17 0-15,0-17 16,-1 17 0,19 0-16,-1-18 15,0 18-15,53-18 16,-35 1-16,-35-1 15,0 18-15,-18-18 63,17 1-47,1-1-16,-18 0 15,17 18-15,1-17 16,-18-1-16,18 1 15,-18-1 1,0-17 0,0 17-1,17-17-15,-17-18 16,18 18-16,-18-1 16,18 1-16,-18 0 15,0 17-15,17 0 16,-17 1-1,0-1 1,0 1 0,0-1-1,0 0 1,0 1-16,0-19 16,0 19-16,0-1 15,0 0 1,0 1-1,0-1-15</inkml:trace>
  <inkml:trace contextRef="#ctx0" brushRef="#br0" timeOffset="160792.87">19279 13617 0,'18'0'156,"35"0"-156,35 0 16,18 0-16,-88 0 16,87 0-16,-34 0 15,-36 0-15,18 0 16,-35 0-16,-1 0 31,1 18-15,35-1-16,-18 1 0,53-18 15,-17 18-15,0-1 16,-1-17 0,-17 18-16,-18-18 15,-17 18-15,0-18 16,-1 0-16,-17 17 0,18-17 16,-1 0-1,-17 18-15,18-18 0,17 0 16,1 18-1,-1-18-15,18 0 16,0 0-16,35 17 16,-35-17-16,17 18 0,1-18 15,-36 0-15,18 18 16,-18-18 0,18 17-1,-17-17-15,-1 18 16,35-18-16,-17 17 0,53-17 15,35 0-15,-35 0 16,0 0 0,-71 0-16,36 0 15,-53 0 1,-1 18 31,1-18-47,-1 0 15,36 0-15,-17 0 16,17 0-16,-1 0 0,-16 0 16,-1 0-1,-17 0-15,-1 0 16,1 0 15,0 0-31,-1 0 0,18-18 16,1 18-16,-1-35 15,0 35-15,1-35 16,16 17 0,19-17-16,-36 35 15,1-18-15,-19 18 0,1 0 16,0-17 0,-1 17 46,1 0-46,-1 0-16,1 0 15,0 0 1,-18-18 0</inkml:trace>
  <inkml:trace contextRef="#ctx0" brushRef="#br0" timeOffset="163429.99">21960 12788 0,'0'0'0,"-35"0"0,0 18 16,17-18-16,-17 17 15,0 19-15,17-1 16,-17 0-16,17 1 16,-17 52-16,0-35 15,17 0-15,0 35 16,18-35-16,0 35 16,0-70-16,0 17 15,36 35-15,16-17 16,-16-17-16,-1 34 15,-17-35-15,-1 1 16,19-1-16,-36-17 16,17 17-16,1-35 15,0 18 1,-1-1-16,18 1 16,1-18-16,17 0 15,17 0-15,18 0 16,36 0-16,-1 0 15,-52-18-15,17 18 16,-70-17-16,35-1 16,-36 18-16,-17-18 15,36 1-15,-1-1 16,0 18-16,36-35 16,34-18-16,-52 35 15,-17-17-15,-1 17 16,-17 1-16,-18-1 15,0 0-15,0-17 16,0 17 0,0-17-16,0 17 15,0-34-15,0 34 16,0 0-16,0-17 16,0 0-16,0-1 15,0 1-15,0 18 16,-18-19-16,0 1 15,1 0-15,-19-1 16,19 1-16,17 0 16,-18 17-16,18 1 15,0-1-15,-18 18 16,-17 0 0,18-18-1,-1 1-15,-35 17 16,18-18-16,-1 0 15,1 1-15,18-1 16,-1 0-16,0 18 16,1-17-1,-1 17-15,0 0 16,-17 0 0,17 0-16</inkml:trace>
  <inkml:trace contextRef="#ctx0" brushRef="#br0" timeOffset="166351.12">23301 13705 0,'0'0'0,"0"-17"16,53 17-16,17-18 15,72-35-15,-90 36 16,54-1-16,-18 18 15,18-18-15,-53 18 16,0 0-16,-35 0 16,-1 0-1,1 0 17,0 0-32,17 0 15,36 0-15,-36 0 16,88 0-16,-17 0 15,-18 0-15,-35 18 16,18 0-16,-54-18 31,-17 17-31,18-17 16,0 0 0,-1 18-16,1-18 15,17 0-15,18 0 16,53 35-16,-71-35 15,36 18-15,52-1 16,-52-17-16,-1 0 16,-34 0-16,-36 18 15,17-18-15,1 0 16,17 0-16,1 18 16,34-18-16,36 0 15,-71 0-15,142 0 16,-1 0-16,-70 0 15,105 0-15,-140 0 16,17 0-16,-35-18 16,-35 18-16,-1 0 15,1 0 1,17 0 0,1-18-1,17 1-15,17 17 16,1-18-16,-1 18 15,-34-18-15,-19 18 16,1 0-16,-1 0 31,-17-17-15,18 17 0,17-18-16,1-17 15,-19 17 1,-17 1-16,18-1 15,0 18-15,-18-18 16,17 1-16,1-19 16,-1 19-1,-17-36 1,18 35-16,-18-17 16,0-18-16,0 0 15,18 18-15,-18-53 16,35 35-16,-17 0 15,35-18-15,-1-17 16,-16 53-16,34-18 16,-52 18-16,0-1 15,-18 19-15,0-1 16,0 0 0,-18 1-1,0-1-15,1 1 16,-1 17-16,0 0 15,18-18-15,-17-17 16,-1 35 0,18-18-16,-35 0 15,17-17-15,-17 35 16,0-35-16,-18 35 16,-35-18-16,17 18 15,-35 0-15,-17-35 16,70 35-16,-35 0 15,52-18-15,1 18 16,35-17-16,-18 17 31,-17 0-15,-53 0-16,-18 0 16,0 0-16,-105 0 15,34 0-15,1 35 16,17-18-16,88-17 15,1 18-15,35-18 16,17 0 31,0 0-47,-35 0 16,1 0-16,-37 18 15,19-1-15,-1-17 16,18 18-16,36-18 15,-1 0 1,0 0 31,1 0-31,-19 0-16,19 18 15,-1-18-15,1 0 16,-1 0 31,0 0-47,-17 0 15,-18 0-15,0 17 16,-35-17-16,0 36 16,35-36-16,-53 17 15,18 1-15,17-18 16,36 0-16,0 0 15,17 0-15,0 0 16,18 18 0,-17-18-16,-18 0 15,-18 17-15,-36 1 16,-34-1-16,17 19 16,-17-19-16,17 1 15,-53 35-15,106-35 16,36-1-16,-1-17 15,18 18 32,-18 17-31,18 0 0,0 18-16,0 0 15,0 0-15,18 0 16,17 0-16,-35-35 15,18 17-15,-18 18 16,17-18-16,1-17 16,17 17-16,-17 0 15,17-17-15,1 17 16,34-17-16,-17-18 16,0 17-16,53 1 15,-89-18-15,36 18 16,-17-18-16,-1 17 15,-18-17-15,-17 18 16,18 0-16,17-18 16,-35 17-16,18 1 15,17-18-15,1 18 16,-1-18-16,18 0 16,17 0-16,-34 0 15</inkml:trace>
  <inkml:trace contextRef="#ctx0" brushRef="#br0" timeOffset="173430.41">19473 10389 0,'0'0'0,"-35"18"0,0 17 16,0-17-16,-1 0 15,19-18-15,17 17 16,-18 1 0,0-18-16,18 17 15,-17 1-15,-1 17 16,-17 1-16,17-1 15,0 0-15,1-17 16,17 17-16,-18-35 16,18 35-16,0-17 15,0 0-15,0-1 16,0 19-16,0-19 16,0 1-16,0 17 15,0 18-15,0-18 16,0-17-16,18 35 15,-1-18-15,1-17 16,17 17-16,-17 0 16,35 1-16,-18 17 15,36-18-15,-18 0 16,17-17-16,-34 17 16,16-17-16,-16-1 15,17 1-15,-18-18 16,0 0-16,18 35 15,-18-35-15,36 0 16,-18 0-16,0 0 16,0-17-16,0 17 15,-36 0-15,19-18 16,-1 0-16,-18 1 16,1-1-16,0 0 15,-1 18-15,19-35 16,-1 0-1,-17 17-15,-18 1 16,35-19-16,-18 1 16,1-18-16,0 18 15,-18-18-15,35 18 16,-35-1-16,0 19 16,0-19-16,0 1 15,0 17-15,0 1 16,0-18-16,0-1 15,0 19-15,0-19 16,0 1-16,-18 0 16,1 0-16,-1-1 15,0 1-15,1 17 16,17 1-16,-18-19 16,1 19-16,-1-1 15,0 1-15,1-19 16,-1 1-16,-17 17 15,-1 1-15,-52-1 16,53 0-16,0 1 16,-1 17-16,1 0 15,35-18-15,-18 18 16,1 0-16,-1-18 16,1 18-1,-1-17-15,-17 17 16,-18 0-16,-18 0 15,18 0-15,18-18 16,0 18-16,17 0 16</inkml:trace>
  <inkml:trace contextRef="#ctx0" brushRef="#br0" timeOffset="174869.65">22207 10425 0,'0'0'0,"-17"0"0,-1 0 16,0 0-16,1 0 15,-18-18-15,-54 18 16,36 0-16,18 0 15,-18 0-15,18-18 16,17 18-16,1 0 16,-1 0-1,0 18 17,18 0-32,0-1 15,0 19-15,0 16 16,0-16-16,0-1 15,0 18-15,0-18 16,0 18-16,36 18 16,-36-36-16,35 18 15,-17-18-15,17 0 16,0-17-16,-17 17 16,-1-17-16,1 0 15,0-1-15,-1 1 16,1-1-16,35 1 15,-35-18-15,52 18 16,1-18-16,17 0 16,-18 0-16,-17 0 15,18 17-15,-54-17 16,-17 18-16,18-18 31,0 0-15,17 0-1,-17 0 1,35 0-16,17 0 16,1 0-16,-71-18 15,35 18-15,0 0 16,-17 0-16,0-17 16,-1-1-1,1 18 1,-18-18-16,35-17 15,0 0-15,18 17 16,-35-17-16,-18 17 16,18 1-16,-1-19 15,-17 19-15,0-1 16,18 1-16,-18-19 16,0 19-16,18-1 15,-18 0-15,0 1 16,0-1-16,0 0 15,-18-17-15,-17 18 16,-18-1-16</inkml:trace>
  <inkml:trace contextRef="#ctx0" brushRef="#br0" timeOffset="180493.24">19667 11112 0,'0'18'94,"0"0"-94,18-1 16,0-17-1,17 0-15,18 36 16,-18-19-16,53-17 16,-17 0-16,35 0 15,0 0-15,-18 0 16,-18 0-16,36 0 16,0 0-16,-71 0 15,71 0-15,0 0 16,53 0-16,-89 0 15,124 0-15,-88 0 16,0 0-16,-18 0 16,-17 18-16,-54-18 0,1 0 15,17 18 1,-17-18 0,-1 0-1,19 0 1,-19 0-16,54 0 15,-18 0-15,35 0 16,-53 0-16,-17 0 16,0 17-16,-1-17 15,1 0-15,0 0 63,-1 18-63,1-18 15,17 0-15,-35 18 16,35-1-16,-17-17 16,-18 18-1,18-18 32,-1 0-31,-17 17-16,18-17 0,-18 18 15,18-18-15,-1 0 94,1 0-78,-1 0-16,1 0 15,0 0 1,-18 18-16,17-1 47,19-17-31,-19 0-1,36 0-15,-35 0 16,-1 0-16,1 0 47,0 0 0,-1 0-32,1 0-15,0 18 16,-1-18-1,1 0 1,0 0-16,17 0 0,0 0 16,0 0-16,1 0 15,-19-18 1,1 18-16,0 0 62,-1-17-46,19-19-16,-19 36 16,18-17-16,1-36 15,-19 53-15,1-18 0,-18 1 16,0-1 0,18 0 15,-18-17-31,17 35 15,1-35-15,-18-1 0,18 1 16,-18 18-16,0-1 16,0 0-16,0 1 15,0-1-15,0 0 32,0 1-32,0-1 0,0-17 15,0 0-15,0-1 16,0-17-1,0 36-15,0-1 16,0-17 0,0 17-16,0 1 0,0-19 15,0 19 1,0-19-16,0 1 16,0 0-1,0 0-15,17-1 16,-17 19-16,0-19 15,0 19-15,0-1 16,0 0 0,0 1-16,0-1 15,-17 0-15,17 1 16,-18-18-16,0-18 16,18 17-16,0 1 0,-17 17 15,17 1-15,0-1 16,-18 18-1,0 0 1,1-17 0,-1-1-16,0 18 15,1-18 1,-1 1-16,1-1 16,-19 18-1,-17 0-15,0 0 16,-17 0-16,17 0 0,0 0 15,0 0-15,0 0 16,36 0-16,-1 0 16,0 0-16,1 0 15,-1 0 1,0 0-16,1 0 0,-1 0 16,-35 0-16,0 0 15,-17 0-15,17 0 16,0 0-1,0 0-15,35 0 16,1-18-16,-1 18 0,0 0 16,1 0-1,-1 0 1,1 0 0,-1-17-16,-17 17 0,-1-18 15,-17 18-15,36 0 16,-1 0-1,18-18 1,-18 18-16,1 0 16,-1 0-1,-17 0-15,-18-17 16,35 17-16,-52 0 16,17 0-16,0-18 15,-18 18-15,54 0 16,-1 0-16,0 0 15,1 0-15,-1 0 16,1 0-16,-19 0 16,19 0-16,-54 0 15,18 0 1,-17 0-16,34 0 0,1 0 16,0 0-1,17 0-15,1 0 16,-1 0-1,0 0-15,1 0 16,-1 0-16,-53 0 16,19 0-16,16 0 15,1 0-15,0 0 16,17 0 0,0 0-16,1 0 15,-1 0 1,-35 0-16,-17 18 15,34-18-15,-52 17 16,-53 19-16,53-36 16,53 0-16,-1 0 15,19 0-15,-1 0 16,0 0 0,1 0-16,-1 0 15,-17 0-15,-18 0 16,0 17-16,0-17 15,-17 0-15,34 18 16,19-18 0,-1 0 31,0 18-32,1-1-15,-19 1 16,19 0-16,-1-18 15,1 17 1,-19 18 0,19 1-1,-19-1 1,1 0 0,17 18-16,1-53 15,-1 35-15,18-17 16,0 17-16,-18-17 15,18 17-15,-17 1 16,17-1-16,-18 0 16,1 18-16,17 0 15,-18 0-15,0 17 16,18-34-16,0-1 16,0-17-16,0 17 15,0-17-15,0 17 16,0-18-16,0 1 15,0 17-15,0-17 16,0 0-16,0-1 16,0 19-16,0-1 15,0-18-15,0 19 16,36-1 0,-19-17-16,1 17 15,-1-17-15,1-1 16,0 1-16,-18 0 15,17-18 1,1 17 0,0-17-1,-1 0-15,19 18 16,-1-18-16,0 0 16,18 0-16,18 0 15,17 0-15,-35 0 16,17 0-16,18 0 15,-35 0-15,-17 0 16,17 0-16,-18 0 16,-18-18-16,19 18 15,17 0-15,0 0 16,70-17-16,-52 17 16,70-18-16,-71 18 15,36-35-15,18 35 16,-54 0-16,-35 0 15,18 0-15,-35 0 16,0 0-16,-1 0 31,1 0-15,35 0 0,-36 0-16,54 0 15,-18 0-15,17 17 16,1-17-16,-36 18 15,1-18-15,-19 0 16,1 0 0,0 0-16,-1 0 15,18 0-15,18 0 16,0 0-16,53 0 16,-18 0-16,-35 0 15,71 0-15,-54 0 16,-17 0-16,0 0 15,-18 0-15,-17 0 16,0 0-16,-1 0 16,19 0-1,-19 0-15,18 0 16,-17 0-16,17 0 16,-17 0-1,0 0 1,-1 0 93,1 0-93,17 0-1,-17 0 1,17 0-16,0 0 16,-17 0-16,0 0 15,-1 0-15,1 0 47,0 0-31,-1 0 15,1 0 0,0 0-15,-1 0-16,18 0 16,-17 0-1,17 0-15,-17 0 16,0 0-16,-1 0 15,1 0 1,0 0 0,-1 0-16,1 0 15,-1 0 1</inkml:trace>
  <inkml:trace contextRef="#ctx0" brushRef="#br0" timeOffset="183763.64">24500 12594 0,'-17'0'218,"-1"0"-202,1 0 0,-19 0-16,1-17 15,0 17 1,-18 0-16,35 0 15,-17-18-15,17 18 16,-17 0-16,17 0 16,1 0-16,-19 0 15,-34 0 1,35 0-16,-1 0 16,1 18-16,-18-1 15,18 1-15,35-1 16,-36-17-16,19 18 15,-1-18 17,1 18-32,-1-18 15,0 0-15,-17 0 16,0 0-16,35 17 16,-36 1-1,19-18-15,-1 18 16,18-1-16,-17-17 15,-1 18-15,0 0 16,18-1 0,-17-17-16,-19 18 15,19-1-15,-1 1 16,0 0-16,1-1 16,17 1-16,0 0 15,-18-1 1,18 1-16,-17 0 15,-1 17-15,0-17 16,1-1 0,17 1-1,0 17-15,-18-17 16,18-1-16,0 1 16,0 17-1,0-17-15,0 17 16,0-17-16,0-1 15,0 1-15,0 0 16,18-1-16,-1 1 16,1 17-16,17-17 15,-17 0-15,-1-1 16,19 1-16,-19-18 16,1 17-1,0-17-15,-1 18 16,36-18-16,-18 18 15,18-18-15,0 0 16,0 0-16,35 17 16,-35-17-16,0 0 15,35 0-15,-52 18 16,-1-18-16,18 0 16,-18 0-16,0 0 15,1 18-15,34-18 16,19 0-16,69 0 15,-17 0-15,-52 0 16,-37 0-16,19 17 16,-18 19-16,-35-36 31,-1 0-15,1 0-1,17 17-15,18-17 16,0 18-16,18-1 15,-19-17-15,-16 36 16,17-19-16,-36-17 16,1 0-16,0 0 31,-1 0-15,1 18-1,-1-18-15,1 0 16,17 0-16,-17 0 15,0 0-15,-1 0 16,-17 18-16,18-18 16,0 0-1,-1 0 1,1 17-16,0-17 16,-1 0-16,18 0 15,-17 0 1,0 0-1,-18 18 1,17-18 0,19 0-16,-1 0 15,35 0-15,19 0 16,-54 0-16,0 0 16,-17 0-1,-1 0 141</inkml:trace>
  <inkml:trace contextRef="#ctx0" brushRef="#br0" timeOffset="185748.1">25153 13758 0,'-18'18'15,"1"-18"1,-19 35-16,19-17 16,-18 17-16,-1-35 15,19 18-15,52-18 156,53-35-140,18-1-16,17 1 16,107-18-16,-54 18 15,-88 17-15,53-35 16,-88 53-16,-35 0 16,0 0-16,-1 0 78,54 0-63,-18 0-15,-18 0 16,18 0-16,-35 0 16,-1 0 30,-17-17-30,18-1-16,-18 0 16,17 18-16,1 0 15,17-35-15,-35 17 16,18 18-16,-18-17 16,0-1-1,0 0-15,0-17 16,0 0-1,0 0-15,0-18 16,0 17-16,0-16 16,0 16-16,18 1 15,-1 0-15,-17 17 16,0 0-16,18-17 31,-18 0-15,0 17-16,0 1 0,0-1 15,0 0 1,0 1-16,0-1 31,0 0-15,-18 1-16,18-1 16,0 0 15,-17 18-31,-1 0 15,-53 0-15,19 0 16,-1 0-16,-53 0 0,18 0 16,35 0-16,-18-17 15,36-1 1,-36 1-16,36-1 16,-18 0-16,0 1 15,0 17-15,-17 0 0,-1-18 16,-52-17-16,17 35 15,-18-18 1,71 18-16,1-18 16,-1 18-16,17-17 15,1-1-15,17 18 0,-17-17 16,0 17-16,0-18 16,-1 0-1,1 18-15,-18-17 16,-35 17-16,17-18 15,-17 18-15,35 0 16,0 0-16,18 0 16,17 0-16,18-18 15,-17 18-15,-1 0 16,1 0-16,-1 0 16,-17-17-1,-1 17-15,19 0 47</inkml:trace>
  <inkml:trace contextRef="#ctx0" brushRef="#br0" timeOffset="190592.06">24500 9825 0,'18'0'93,"17"0"-93,1 0 16,17 0-16,-1 0 16,-34 0-16,35 0 15,0 0-15,35 17 16,18-17-16,-18 0 15,-17 0-15,-18 18 16,-18-18-16,-17 18 16,-1-18-16,1 17 15,-1-17 1,1 0 0,-18 18-16,53-18 15,35 0-15,-53 18 16,36-18-16,35 17 15,-36-17-15,-17 18 16,0 17-16,-17-35 16,-19 0-16,1 0 15,-1 0-15,1 0 16,0 0-16,52 0 16,54 0-16,-54-17 15,124-36-15,-123 53 16,17-18-16,-35 18 15,-35 0-15,-1 0 47,1 0-47,0-18 16,70 1-16,53-1 16,-18-35-16,-70 53 15,35-17-15,-35-1 16,-35 18-1,-18-18 1,0 1-16,0-1 16,0-17-16,0-1 15,0 19-15,0-1 16,-18 1 0,18-1-16,-35 0 15,0 1-15,-36-1 16,1-17-16,-18-18 15,-1 18-15,54 17 16,-36-35-16,19 35 16,16 1-16,-17-1 15,-17 0-15,35 18 16,-36-17-16,-35 17 16,-35 0-16,-53 0 15,53 0-15,-35 0 16,105 0-16,-105 0 15,70 0-15,53 0 16,18 0-16,-1 0 16,19 0-16,-1 0 15,-35 0 1,-53 0-16,18 0 16,35 0-16,-88 17 15,88 1-15,18-18 16,17 18-16,1-18 15,-1 17 32,0 1-47,-52 17 0,17-17 16,0 35-16,0-18 16,53-17-16,-18-18 15,18 17-15,18-17 16,0 0-1</inkml:trace>
  <inkml:trace contextRef="#ctx0" brushRef="#br0" timeOffset="192235.2">25312 8378 0,'0'0'0,"-18"0"31,-17 0-31,0 0 0,-1 0 15,-17 18-15,18-18 16,-18 35-16,0-17 16,36-18-16,-1 0 15,-17 0-15,17 18 16,0-18 0,1 17-16,-1 1 15,18 0-15,-17-1 16,-1 18-1,0-35-15,1 36 16,17-1-16,-18 0 16,18 1-16,0-19 15,0 1-15,0 17 16,0-17-16,0-1 16,0 1-16,0 0 15,18-1-15,-1 19 16,1-36-16,0 35 15,52-35-15,-17 18 16,88-18-16,-35 17 16,-18-17-16,36 0 15,17 0-15,0 0 16,18 0-16,-18 0 16,0 0-16,-71 0 15,19 0-15,-19 18 16,1-18-16,-1 0 15,18 0-15,18 0 16,0 0-16,0 0 16,70 0-16,-70 0 15,71 0-15,-72 0 16,89 0-16,-141 0 16,18 0-16,-18 0 15,-36 0-15,19 0 63,-19 0-63,36 0 15,35-35-15,1-18 16,-19 35-16,1 0 16,-36-17-16,-17 35 15,-18-18-15,0 1 16,0-1-1,17 18-15,-17-35 16,0 0-16,0-18 16,0 17-16,-17-34 15,-19 35-15,19 17 16,-18-17-16,-18 17 16,0-17-16,-18 17 15,1 0-15,-54-34 16,1 34-16,-54-17 15,36 17-15,-141-17 16,53 17-16,158 18 16,-211 0-16,105 0 15,36 0-15,0 0 16,0 0-16,53 0 16,53 0-16,-18 0 15,17 0-15,1 0 16,-141 0 15,70 35-31,71-17 0,-36 17 16,-17-17-16,35 0 15,18-1-15,17-17 16,18 18 31</inkml:trace>
  <inkml:trace contextRef="#ctx0" brushRef="#br0" timeOffset="196072.08">24818 7779 0,'35'0'78,"18"0"-62,0 0-16,88 0 16,-35-36-16,123 19 15,-176 17 1,141-35-16,-141 35 0,0 0 15,-18-18-15,-17 18 32</inkml:trace>
  <inkml:trace contextRef="#ctx0" brushRef="#br0" timeOffset="198190.13">26688 6121 0,'0'0'0,"-36"17"16,1 19-16,-35-19 16,-54 36-16,36 0 15,0-35-15,70-1 16,0-17 15,1 0 47,-1 18-78,0 0 16,18-1 15,-17 1-15,-1 17-16,1 0 15,17 1-15,-36 70 16,-17-18-16,36 0 16,-1-17-16,18 17 15,-18-18-15,18-34 16,0-1-16,0 18 15,0-18-15,0-17 16,0-1-16,0 19 16,18-19-16,-18 1 15,0-1-15,35 1 16,-17 0-16,0-1 16,17 1-16,18 0 15,35-1-15,0 1 16,-17-18-16,35 0 15,-1 0-15,1 0 16,18 0-16,-54 0 16,19 0-16,-19 0 15,-17 0-15,-18 0 16,18 0-16,-18 0 16,-17 0-16,35 0 15,0 0-15,0 0 16,17 0-16,-17 0 15,0 0-15,0 0 16,-18 0-16,1 0 16,-19 0-16,1 18 15,0-18 1,17 0 0,-17 0-1,-1 0-15,18 0 16,-17 0-16,0 0 15,-1 0-15,1 0 16,0 0-16,17 0 16,-17 0-16,-1 0 15,1 0 1,-1 0-16,19 0 16,-1-18-16,0 0 15,18 18-15,18-35 16,-18 17-16,-18 1 15,0-1-15,-17 18 16,0-18-16,-1 1 16,-17-1-1,18 1-15,-1-19 16,1 19-16,0-1 16,-1 0-16,1-35 15,0 18-15,-1 35 16,1-35-16,-18 0 15,0-1-15,0 1 16,0 0-16,18-18 16,-18 18-16,0 17 15,0-17-15,0-1 16,0 1-16,0 18 16,0-19-1,0 19-15,0-1 16,-18 0-16,0 1 15,1 17-15,-1 0 16,0-36-16,1 19 16,-19-1-16,1-17 15,0 17-15,-36 1 16,18-36-16,1 35 16,-125 0-16,71 18 15,0 0-15,-70 0 16,-71 0-16,194 0 15,-176 0-15,88 0 16,53 0-16,70 0 16,-17 0-16,-1 0 15,19 0-15,-19 0 16,19 18-16,-18 0 16,-18-1-16,17 1 15</inkml:trace>
  <inkml:trace contextRef="#ctx0" brushRef="#br0" timeOffset="198772.14">26776 7144 0</inkml:trace>
  <inkml:trace contextRef="#ctx0" brushRef="#br0" timeOffset="211792.63">22066 13635 0,'-17'0'110,"70"0"-63,-18-18-32,35 18-15,19 0 0,-19 0 16,18 0 0,-70 0-16,0 0 15,-1 0 126,1 0-126,-1 0 1,1 0 0,0 0-1,-1 0 1,1 0-16,0 0 16,-18 18-16,17-18 15,1 0 1,0 0-1,-1 17 1,1-17 0,0 0-1,-1 0-15,1 0 16,-1 0 0</inkml:trace>
  <inkml:trace contextRef="#ctx0" brushRef="#br0" timeOffset="-200971.47">19226 13741 0,'36'0'125,"-1"0"-125,-17 0 15,17 0-15,-17-18 16,17 18-16,-18 0 15,1 0 1,0 0 0,-1 0-1,1 0 1,17-18-16,-17 18 16,52 0-16,-17 0 15,18 0-15,-1 0 16,-34 0-16,17 0 15,-36 0-15,1 0 16,0 0 15,-1 0-15,1 0 0,17 0-16,-17 0 15,-1 0 1,1 0-1,0 0 1,-1 0 0,19 0-16,-19 0 15,19 0 1,-19 0-16,1 0 16,-1 0 15,1 0 0,17 0-15,36 0-16,-18-17 15,-18 17-15,0 0 16,-17 0-16,-18-18 31</inkml:trace>
  <inkml:trace contextRef="#ctx0" brushRef="#br0" timeOffset="-194345.37">19350 13741 0,'0'-18'32,"18"18"15,-1 0-32,54 0-15,-18-18 16,0 18-16,-18 0 15,0 0-15,-17 0 16,17 18-16,-17 0 16,-1-18-1,1 17 1,0-17-16,17 18 16,18-18-16,-18 0 15,18 0-15,-18 0 16,0 0-16,-17 0 15,0 0-15,-1 0 16,1 0 125,0 0-126,17 0-15</inkml:trace>
  <inkml:trace contextRef="#ctx0" brushRef="#br0" timeOffset="-193457.42">21643 13635 0,'53'0'31,"-18"0"-31,18-18 16,18 1-16,-1 17 16,18-18-16,18 18 15,0-18-15,-35 18 16,-54 0-16,18 0 16,-17 0-16,0 0 15,-1 0 63,1 0-62,0 0 0</inkml:trace>
  <inkml:trace contextRef="#ctx0" brushRef="#br0" timeOffset="-100827.04">19191 14764 0,'18'0'125,"-1"17"-109,36-17-16,-17 0 15,17 0 1,17 0-16,-17 0 16,0 0-16,0 0 15,0 0-15,35 0 16,-35 0-16,0 0 16,-18 0-16,71 0 15,-71 0-15,53-17 16,18 17-16,-18-18 15,-17-17-15,-1 35 16,-17 0-16,0 0 16,0 0-16,0 0 15,-35 0-15,35 0 16,-18 0-16,18 0 16,-18 0-16,0 0 15,-17 0-15,0 0 16,-1 0-16,19 0 15,-1 0 1,0 0-16,18 17 16,18-17-16,-1 36 15,-17-36-15,35 17 16,-35-17-16,-17 0 16,16 0-16,-16 0 15,-19 0-15,1 0 16,17 0-16,1 0 15,16 0-15,1 0 16,53 0-16,-70 0 16,34 0-16,1 0 15,-18 0-15,-18 0 16,0 0-16,0 0 16,-17 0-16,17 0 15,1 0-15,34 0 16,-17 0-16,18 0 15,17 0-15,-35 0 16,-18 0-16,0 0 16,1 0-16,-19 0 15,1 0 1,-1 0 0,19 0-1,-1 0-15,18 0 16,0 0-16,17 0 15,-17 0-15,-17 0 16,17 0-16,-18 0 16,0 0-1,-17 0-15,-1 0 16,19 0 0,-1 0-16,18 0 15,0 0-15,17 0 16,-52 0-16,17 0 15,-17 0-15,17 0 16,-17 0-16,-1 0 16,1 0-1,17 0 1,-17 0-16,17 0 16,18 0-16,-18-17 15,1 17-15,-1 0 16,-17 0-16,-1 0 15,19 0-15,-1 0 16,-18 0 0,19 0-16,-1 0 15,0 0-15,18 0 16,35 0-16,-35 0 16,0 0-16,0 0 15,-35 0-15,17-18 16,-17 18-16,-1 0 15,19 0 1,-1 0-16,0 0 16,-17 0-16,17 0 15,0 0-15,1 0 16,-1 0 0,-17 0-1,17 0 16,18 0-31,35 0 16,18 0-16,0-35 16,35 35-16,0 0 15,-35 0-15,52 0 16,-122 0-16,-19 0 16,1 0-1,0 0 16,-1 0-31,1 0 16,0 0-16,-1 0 16,18 0-16,1 0 15,-1 0-15,0 0 16,-17 0-16,0 0 16,-1 0-1,1 0 1,35 0-1,-18 0-15,18-18 16,-18 18-16,18 0 16,0-17-16,-35 17 15,-1 0-15,1 0 16,0 0-16,-1 0 16,1 0-1,0 0-15,-1 0 31,18 0-31,-17 0 16,0 0 0,-1 0-1,1 0 17,0 0-17,-1 0 1,1 0-16,0 0 15,-1 0-15,1 0 32,-1 0-17,1-18 1,0 18-16,-1-18 16,1 1-16,17-19 15,-35 19-15,36-19 16,17-16-16,-36 16 15,18 1-15,-17 0 16,-18 17 0,0 0-16,18 1 15,-18-1-15,0 1 16,0-1-16,0 0 16,0 1-1,0-1-15,0 0 16,0 1-16,0-1 15,0 0 1,0 1 15,0-1-15,-18 18 0,18-18-16,-18 18 15,1-17 1,-1-1-1,1 18-15,-1 0 16,-53-35-16,1 17 16,-1 18-16,18-17 15,-17 17-15,17 0 16,-35-18-16,35 18 16,-18-18-16,36 18 15,-18 0 1,18 0-16,-54 0 15,37 0-15,-54 0 16,35 0-16,-88 18 16,18-18-16,18 35 15,-18-17-15,88-18 16,-53 18-16,18-18 16,35 0-16,18 0 15,-1 17-15,1-17 16,-18 0-16,-35 0 15,17 35-15,-17-35 16,-18 0-16,-35 18 16,35-18-16,18 0 15,-18 0-15,53 0 16,1 0-16,16 0 16,1 0-16,0 0 15,-1 0-15,-17 0 16,18 0-16,-18 0 15,-35 0-15,18 0 16,-36 0-16,0 0 16,35 0-16,18 0 15,-17-18-15,-1 18 16,36-17-16,-18 17 16,0 0-16,0 0 15,-35 0-15,-18 0 16,0 0-16,-35 0 15,53 0-15,-18 0 16,36 0-16,17 0 16,0 0-16,-18 0 15,36 0 1,17 0-16,-34 0 16,34 0-16,-53 0 15,-35 0-15,-17 17 16,-18 19-16,35-36 15,-88 17-15,123-17 16,-17 18-16,53-18 16,17 0-16,-17 0 15,0 0-15,-18 0 16,35 0-16,-35 0 16,0 0-16,-17 0 15,35 0-15,17 0 16,-17 0-16,17 0 15,0 0-15,1 0 32,-1 0-17,-17 0-15,0 0 16,17 0-16,-53 0 16,36 0-16,-18 0 15,36 0-15,-1 0 16,-17 0-16,17 0 15,-17 0-15,-1-18 16,1 18-16,0 0 16,-18 0-16,-35 0 15,35 0-15,-18 0 16,54 0-16,-36 0 16,17 0-16,1 0 15,18 0-15,-19-17 16,19 17-1,-1 0-15,-17 0 16,17 0-16,-17 0 16,0 0-16,-18 0 15,17 0 1,1 0-16,0 0 16,-1 0-16,19 0 15,-1 0-15,1 0 16,-1 0-1,0 0-15,1 0 16,-1 0-16,0 0 16,1 0-16,-1 0 47,0 0-16,1 0-31,-1 0 15,1 35-15,-1-17 16,18-1-16,-18 1 16,1 0-16,17-1 15,-18 1-15,18 17 16,-18 0-16,18 1 16,-17-19-16,17 19 15,0-19-15,0 1 16,0 0-1,0-1-15,0 1 16,0-1 0,0 1-1,0 0 1,0-1-16,0 1 16,0 0-16,17-18 15,-17 17-15,18-17 16,-18 18-1</inkml:trace>
  <inkml:trace contextRef="#ctx0" brushRef="#br0" timeOffset="-83630.28">20020 7302 0,'35'0'125,"1"0"-125,34 0 15,1 36-15,17-36 16,-17 0-16,34 17 15,-16-17-15,16 0 16,-52 0-16,18 0 16,-53 0-16,52 18 15,1-18-15,-18 18 16,-1-18 0,19 0-16,0 17 15,34-17-15,-16 0 16,210 0-1,-122 0 1,-124 0-16,53 0 16,-53 0-16,-1 0 15,19 0-15,-36 0 16,18 0-16,-18 0 16,18 0-16,0 0 15,-35 0-15,70 0 16,-35 0-16,-18 0 15,18 0-15,35 0 16,-52 0-16,17 0 16,0 0-16,35 0 15,-18 0-15,36 0 16,-71 0-16,71 0 16,71 0-16,-142 0 15,53 0-15,-53 0 16,18 0-16,-35 0 15,17 0 1,-17 0-16,17 0 16,0 0-1,18 0-15,18 0 16,-53 0-16,17 0 16,-18 0-16,19 0 15,-19 0-15,1 0 16,0 0-16,35 0 15,35 0 1,-18 0-16,19 0 16,-19 0-16,-35 0 15,1 0-15,-1 0 16,-17 0 0,-1 0-1,1 0 1,17 0-16,0 0 15,54 0-15,-37 0 16,1-35-16,-17 35 16,-19 0-1,1 0 32,0 0-47,-1 0 16,18 0-16,-35-18 15,36 18-15,-19 0 16,1 0-16,17 0 16,-17-17-16,0 17 15,-1 0-15,1-18 16,0 18 31,-1-35-16</inkml:trace>
  <inkml:trace contextRef="#ctx0" brushRef="#br0" timeOffset="-82252.47">27570 6950 0,'0'0'0,"17"0"16,1-18 0,17 0-16,-17 18 15,35-17-15,0 17 0,0-18 16,52 1-16,-16 17 16,-37 0-16,1 0 15,-35 0-15,0 0 16,-18 17 15,0 1-31</inkml:trace>
  <inkml:trace contextRef="#ctx0" brushRef="#br0" timeOffset="-81760.38">26317 7832 0,'0'0'0,"194"-18"15,-70-17 1,-54 17-16,54 0 0,-54 18 16,54-52-16,17 34 15,-53 0-15,-35 1 16,-18-1-1</inkml:trace>
  <inkml:trace contextRef="#ctx0" brushRef="#br0" timeOffset="-77614.73">20514 5151 0,'-18'17'0,"1"-17"16,-1 0-16,0 0 16,-17 35-1,18 36 1,-19-18-16,19-18 15,-19 18-15,1 18 16,17-18-16,1-18 16,17 0-1,0-17-15,0-1 16,0 1-16,0 0 16,0-1-16,0 1 15,0 0-15,0 17 16,0 0-1,17 0-15,19-17 16,-19 17-16,1 1 16,0-1-16,-1-17 15,19 17-15,-1 0 16,18 0-16,-18 1 16,0-19-16,18 19 15,0-1-15,-18-35 16,107 0-16,-37 18 15,-34-18-15,35 0 16,-36 0-16,-34 0 16,34 0-16,-35 0 15,36 17-15,-36-17 16,18 0-16,-18 0 16,36 18-16,35-18 15,17 0-15,54 0 16,-1 0-16,-70 0 15,35 0-15,-106 0 16,53 0-16,-35 0 16,-17 0-16,-19 0 15,1 0-15,0 0 16,-1 0-16,54 0 16,-1 0-16,19 0 15,34 0-15,-35 0 16,-17 0-16,17 0 15,-35 0-15,-35 0 16,-1 0-16,1 17 16,-1-17-1,1 18-15,0-18 16,17 0-16,0 0 16,1 0-16,34 0 15,-17-18-15,18 18 16,-36 0-16,-18 0 15,19 0 1,-19 0-16,19-17 16,-19 17-16,36-18 15,53-17-15,18 0 16,-54 17-16,159-35 16,-140 0-16,-36 35 15,-1 1-15,-16-1 16,-19 18-16,-17-17 15,18 17-15,0-18 16,17-17-16,18 17 16,0-17-16,35-18 15,0 18-15,-70-1 16,35 19-16,-36-1 16,1 0-16,-18 1 15,0-1 1,18-17-1,-18 17-15,0-17 16,0 0-16,0-18 16,0 17-16,0 1 15,0 0-15,0 17 16,-18 1-16,18-1 16,-35 0-16,17 1 15,0-19-15,-17 1 16,0 0-16,0 17 15,-18-35-15,0 36 16,-18-1-16,1 0 16,-19 1-16,37 17 15,-37-18-15,19-17 16,-1 35-16,-35-18 16,1 18-16,-37 0 15,54-17-15,-53 17 16,0 0-16,-35 0 15,87 0-15,-16 0 16,-36 35-16,88-35 16,-18 0-16,0 0 15,19 0-15,-37 0 16,19 0-16,-36 0 16,71 0-16,-142 17 15,71-17-15,71 0 16,-88 0-16,70 0 15,-18 0-15,18 18 16,0-18-16,1 0 16,-37 0-16,36 18 15,18-18-15,-18 0 16,18 0-16,0 17 16,-1-17-16,1 0 15,17 0 1,-17 0-16,0 18 15,-18-18-15,-35 18 16,17-18-16,54 17 16,-72-17-16,54 0 15,0 18-15,0-18 16,17 18 0,0-18-16,1 0 15,-1 17 1,-17-17-1,17 18-15,0-18 16,1 17-16,-1-17 16,18 18 46,-17-18-31</inkml:trace>
  <inkml:trace contextRef="#ctx0" brushRef="#br0" timeOffset="-75156.46">23054 4639 0,'-18'18'125,"18"17"-110,-17 0-15,-1 0 16,18-17-16,0 35 16,-18-18-16,18 1 15,-17-1-15,17 0 16,-18-17-16,18-1 15,0 1-15</inkml:trace>
  <inkml:trace contextRef="#ctx0" brushRef="#br0" timeOffset="-74708.29">23142 4604 0,'-17'0'31,"-1"0"-31,0 0 16,-17 17-16,-18 1 15,0-18-15,-17 18 16,34 17-16,-34-17 15,-1-1-15,18 1 16,36-18-16,17 17 16</inkml:trace>
  <inkml:trace contextRef="#ctx0" brushRef="#br0" timeOffset="-74108.86">22948 4674 0,'18'0'47,"17"0"-32,0 0 1,1 0-16,-19 0 15,1 18-15,0-18 16,-1 0-16,-17 18 0,18-18 16,0 17 15,17-17-15,18 0-16,-18 18 15,0-18-15,-17 0 0,0 0 16,-1 17-16</inkml:trace>
  <inkml:trace contextRef="#ctx0" brushRef="#br0" timeOffset="-69731.16">22754 16598 0,'18'0'109,"-1"0"-109,1 0 16,17 0-16,-17 0 15,17 0-15,-17 0 16,17 0-1,0 0-15,18 0 16,18 0-16,0 0 16,-36 0-16,71 18 15,-1-18-15,-16 0 16,-36 0-16,-18 0 16,53 17-16,-70-17 15,35 18-15,-53 0 16,35-18-16,35 17 15,-17-17-15,-17 0 16,175 18 0,-105-18-16,-53 0 15,35 0-15,-35 0 16,-18 0-16,-17 0 16,0 0-16,-1 0 31,19 0-16,34 0 1,1 0-16,-18 0 16,35-18-16,-35 18 15,0 0-15,-36 0 16,19 0-16,-1 0 16,0 0-16,0 0 15,18 0-15,0-17 16,35-1-16,-35 18 15,53-35-15,-18 17 16,-52 18-16,17-17 16,0 17-16,-36 0 15,1-18-15,-1 18 16,1 0-16,17 0 31,-17 0-31,0 0 16,-1-18-1,1 1 17,0-19-17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1-01T07:52:32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9013 16034 0,'-17'0'15,"52"0"157,0-18-172,1 18 16,17-18-16,-36 1 15,36 17-15,-18-18 16,18 18-16,36-17 16,-72 17-16,18 0 15,36-18-15,-36 18 16,-17 0-1,0 0 1,-1 0 0,1 0-16,17 0 15,18 0-15,0 0 16,35 0-16,-35 0 0,0 0 16,-18 0-1,-17 0 1,0 0 46,-1 0-46,1 0 0,-1 0-1,1 0 1,0 0-16,17 0 15,-17 0 1,52 0-16,-17 0 16,18 0-16,-36 0 15,0 0-15,1 0 16,-19 0-16,1 0 16,-1 0 46,1 0-46,0 0 15,-1 0 16,1 0-47,17 0 15,-17 0 1,0 0 47,-1 0-48,1 0 1,-1 0-1,1 0-15,0 0 16,-18 18-16,17-18 16,1 0 31,0 0-47,17 0 15,-17 17-15,-1-17 16,18 0-1,1 0-15,-19 18 16,19-18-16,-1 0 16,-17 0-16,34 0 0,-16 0 15,-19 0-15,54 0 16,-18 0 0,-18 0-16,0 0 15,1 0-15,-19 0 16,1 0-1,0 0 1,17 0-16,0 0 16,18 0-16,-18 0 15,18 0 1,-17 0-16,-1 0 16,-17 0-16,-1 0 15,1 0 32,-1 0-47,54 0 16,-36-18-16,18 18 15,-18-17-15,-17 17 16,0 0 78,-18-18-47,17 18-32,1 0 1,0-18-16,17 1 15,-17 17 1,-1 0-16,-17-18 16,0 0-16,18 1 0,-1-1 15,-17 0 1,18 1 0,0-1-16,-18 1 15,35-1 1,-35-17-16,18-1 15,-1 19-15,-17-19 0,0 19 16,0-1 62,0 1-62,0-1-16,-17 0 15,-1 1 1,0-1-16,1 18 0,-1-18 16,0 18-1,1-17-15,-18 17 16,17 0 0,-35 0-1,0 0-15,0 0 0,0-18 16,0 18-16,18 0 15,0 0-15,0 0 16,17 0-16,0-18 16,1 18-1,-19 0-15,-17 0 16,-17 0-16,-36 0 16,-17 0-16,-54 36 15,1-19-15,17 19 16,88-36-16,-34 17 15,34-17-15,53 0 16,1 0 0,-1 0 15,1 0-31,-1 0 16,0 0-1,1 0 1,-1 0-1,0 0 1,-17 0 0,17 0-1,-17 0 1,17-17-16,1 17 16,-1 0-16,1-18 15,-1 18-15,0 0 31,1 0-31,-36 0 16,0 0-16,-35 0 16,17 0-16,-17 0 15,17 35-15,-17-35 16,53 0-16,17 0 16,1 0-16,-1 0 15,0 0 32,1 0-31,-1 0-1,0-17 1,1-1 0,-1 18-1,0 0-15,1-18 16,-1 18-16,-17 0 15,17 0 1,1 0-16,-1 0 16,0 0-1,18-17 1,-17 17-16,-1 0 16,-17 0-16,-53 0 15,52 0-15,-34 0 16,-18 0-16,17 0 15,0 0-15,36 0 16,18 0-16,-1 0 63,0 17-32,18 19-31,0-1 15,-17 0-15,17-17 16,0 17-16,0-17 16,-18-18-1,18 35 1,0-17 0,0 17-1,18-17-15,-18-1 16,17 1-16,19-1 15,-1 36-15,-18-17 16,19-19-16,-36 19 16,17-36-16,-17 17 15,0 1 1,18-18 15,-18 17 0,0 1-31,18 0 16,-1-1-16,1-17 16,0 18-16,-1 0 15,1-1 1,-1-17 31,1 0-32</inkml:trace>
  <inkml:trace contextRef="#ctx0" brushRef="#br0" timeOffset="2416.27">7955 15505 0,'0'0'0,"-17"0"15,17-18 1,-18 18 47,0 0-48,1 0 16,-1 0 16,-17 0-31,-1 0-16,-17 0 16,1 18-16,16-18 15,1 0-15,17 0 16,1 0-16,-1 0 31,0 0-15,1 0-16,-18 0 15,-1 0-15,19 17 16,-1-17 0,0 18 46,1-18-46,-19 18-16,19-1 15,-1-17-15,18 18 16,-18-18-16,18 17 16,-17-17-1,-1 36 1,1-36-16,-1 35 15,-17 36-15,17-36 16,-17 0-16,17 0 16,18-17-16,-18 0 15,1-1 32,17 1-16,17-18 1,1 0-32,0 0 15,-1 0-15,1 0 16,17 0-16,-17 0 16,0 0-1,-1 18 1,1-18-16,-1 0 15,1 17 1,17-17-16,1 0 16,17 18-16,0-18 15,35 0-15,-35 17 16,35-17 0,-53 0-16,-17 18 15,-1-18 1,1 0 31,0 0-47,17 0 15,0 0-15,-17 0 16,0 0-16,-1 0 16,1 0-16,17 0 15,-17 0 1,-1 0-16,1 0 15,0 0-15,-1 0 16,19 0 0,-1-18-16,-18 18 15,1 0 1,0 0 0,-18-17-1,17 17-15,1-18 16,17 18-16,-17-17 15,17 17-15,-17-18 16,-1 18-16,1 0 16,0 0-16,-1-18 15,1 18 1,0-17 15,17-1-15,-17-17-16,17-1 15,18 19-15,-36-1 16,1 1-16,0-1 16,-18 0-16,0 1 78,17-1-63,1 0 17,-18 1-17,0-1 1,18 18-16,-18-18 16,0 1 15,0-1-16,-18 18 1,18-17-16,-18-1 16,1 0-1,-54 18-15,18-17 16,18 17-16,-18 0 16,0 0-16,0 0 15,-17 0-15,52-18 16,0 18 46</inkml:trace>
  <inkml:trace contextRef="#ctx0" brushRef="#br0" timeOffset="2746.63">9719 16334 0</inkml:trace>
  <inkml:trace contextRef="#ctx0" brushRef="#br0" timeOffset="13368.02">5398 6350 0,'-18'0'47,"-35"0"-31,0 0-16,0 0 15,-17 0-15,17 0 16,17 0-16,-17 0 16,-17 0-16,-1 0 15,18 0-15,-17 0 16,-1-18-16,1 18 16,-18 0-16,17 0 15,53 0-15,-35 0 16,1 0-16,16 0 15,-17 0-15,0 0 16,-35 18-16,-18 0 16,-17 35-16,-1-36 15,19 1-15,-19-1 16,18 19-16,18-19 16,53-17-16,-18 18 15,0-18-15,-18 18 16,19-1-1,-19 1-15,18-18 16,18 18-16,17-18 16,18 17 124,0 1-124,0 35 0,0-36-16,0 1 15,0 53-15,0-1 16,0-17-16,0 35 15,0 18-15,0-35 16,0 34-16,0 19 16,0 52-16,0-123 15,0 106-15,0-18 16,0 36-16,0-107 16,0 36-16,35 0 15,-35 35-15,0-35 16,18 299 15,35-211-31,-53 18 0,18-88 16,17 52-16,-17 106 15,17-88-15,-18 18 16,-17-71-16,36 212 16,-19-212-16,-17 88 15,36-17-15,-19-71 16,19 18-16,-19-89 15,1 54-15,-1-18 16,1-18-16,17 0 16,-17 18-16,0-53 15,-1 35-15,19 18 16,-19-18-16,36 71 16,-35-53-16,35 52 15,-36-87-15,19 17 16,-1 0-16,-17 36 15,34 52-15,-52-123 16,18 35-16,0 0 16,-1-35-16,19 0 15,-36-35-15,17-1 16,1 1 31,0 0-32,-18-1-15,17 19 16,1 17-16,17-18 16,0 0-1,-17 0-15,0 1 16,17-19-16,18 19 16,0-1-16,0-17 15,35 34-15,35 1 16,-52-35-16,158 35 15,-52-53-15,34 18 16,1-18-16,-106 0 16,88 0-16,-18 0 15,-35 0-15,0 35 16,-17-18-16,-18-17 16,0 18-16,52 17 15,-69 1-15,157 52 16,-52-35-16,18-18 15,-106-35-15,88 18 16,18-18-16,-71 17 16,-71-17-16,-17 18 15,0-18-15,-18 0 16,1 0-16,-36 18 16,53-18-16,-18 0 15,0 0-15,124 35 16,0-35-16,-89 0 15,36 0-15,-53 18 16,18-18-16,-36 17 16,0-17-1,-17 0-15,-1 18 16,19-18-16,-19 0 16,36 0-16,18 17 15,17-17-15,18 0 16,35 0-16,-88 0 15,53 0-15,-36 0 16,1 0-16,-36 18 16,18-18-16,-18 0 15,18 0-15,35 0 16,-17 0-16,35 0 16,0 0-16,52-18 15,-140 18-15,70 0 16,-35 0-16,-18 0 15,-17 0-15,0 0 16,-1 0 0,1 0-16,0 0 15,17 0-15,18 0 16,35 0-16,-18 0 16,1 0-16,0 0 15,-18 0-15,-18 0 16,-18 0-16,1 0 15,0 0-15,35 0 16,-36 0-16,36 0 16,35 0-16,54 0 15,-37-17-15,19-1 16,87-17-16,-158 35 16,88-18-16,-88 1 15,36 17-15,16-18 16,37-17-16,-54 17 15,53 0-15,0 18 16,-18-53-16,54 36 16,-54-18-16,-105 17 15,70 0-15,-35 18 16,18-17-16,-18-1 16,35 0-16,-18 1 15,18-1-15,-52 0 16,17-17-16,35 18 15,-53-1-15,0 0 16,1 1-16,-1-19 16,0 36-16,1-17 15,16-1-15,37-17 16,-1 0-16,-53 17 16,71 0-16,-18-17 15,-35 17-15,-18 1 16,-17 17-16,-18-18 15,18 0 1,-18 1 0,17-18-16,1 17 15,0-17-15,17-1 16,0 1-16,0 0 16,1-1-16,-36 1 15,17 0-15,-17-18 16,0 18-16,0 17 15,18-17-15,-18-18 16,0 0-16,18-35 16,-18-18-16,0 0 15,35 18-15,-35-124 16,0 106-16,0-35 16,0 18-16,0 17 15,0 71-15,0-89 16,0 18-16,0 18 15,0 35-15,0-35 16,0 18-16,0-36 16,0 18-16,0-18 15,0 0-15,0 35 16,0-35-16,0 1 16,0-36-16,0-18 15,17 53-15,-17 0 16,0-17-16,0 17 15,0-35-15,0 88 16,0-88-16,0 70 16,-35-35-16,18-88 15,17 159-15,0-71 16,0 0-16,0 0 16,0-35-16,-18 18 15,-17 17-15,17 36 16,18-19-16,-18 1 15,1-35-15,-1 52 16,-17 36-16,17-53 16,1-54-16,-1 19 15,-17 17-15,17-53 16,0 54-16,-35-19 16,36 1-16,17 52 15,-36-17-15,19-18 16,-1-17-16,1 52 15,-19-52-15,19 52 16,17-17-16,-18 0 16,18 35-16,0 17 15,-18-16-15,18 16 16,0-17-16,0 18 16,-17-18-16,17 0 15,0 18-15,0 0 16,0-1-16,-18-34 15,18 17-15,0 0 16,0 0-16,0 0 16,0 18-16,0-18 15,0 18-15,0-1 16,0 19-16,0-19 16,0 19-16,0-18 15,0 17 1,0 0-1,-18 18 64,1 0-64,-1 0 1,-17 0-16,0 0 15,-1 0 1,19 0-16,-36 0 16,0 0-16,-35 0 15,35 0-15,0 0 16,0 0-16,-35 18 16,0 0-16,35-18 15,-18 17-15,1-17 16,-1 18-16,-17-18 15,35 35-15,-18-35 16,1 18-16,-1-1 16,18-17-16,-17 18 15,34-18-15,-16 18 16,16-18-16,1 17 16,0-17-16,-1 0 15,1 18-15,-18-18 16,0 18-16,-17-18 15,17 17-15,-18-17 16,-17 18-16,35-18 16,-53 35-16,18-35 15,35 0-15,0 18 16,-17-18-16,52 0 16,-52 0-16,34 17 15,-17-17-15,18 0 16,-35 0-16,52 0 15,-35 18-15,0 0 16,-35-18-16,17 0 16,-17 17-16,35-17 15,0 0-15,-88 18 16,88-18-16,-53 35 16,-17-35-16,17 0 15,36 18-15,-54-18 16,54 0-16,-19 0 15,19 0-15,-36 0 16,71 0-16,-54 0 16,-34-18-16,70 18 15,-53 0-15,18 0 16,17 0-16,-52-17 16,52 17-16,-17-18 15,18 0-15,34 18 16,-52-17-16,35 17 15,0 0-15,18-18 16,-18 18-16,-17 0 16,17-18-16,-18 18 15,-17 0-15,-53-35 16,0 18-16,53 17 16,-106-53-16,88 35 15,0 18-15,35-18 16,18 1-16,1-1 15,34 18-15,0 0 16,-17 0-16,17 0 16,1 0-16,-19 0 15,-34 0-15,17 0 16,0 0-16,0 0 16,0 0-16,18 0 15,0 0-15,17 0 16,-17 0-16,-18 0 15,17 0-15,-16 0 16,-19 18-16,18-1 16,0-17-16,18 0 15,0 18-15,17-18 16,-17 0-16,-1 0 16,19 0-16,17 18 15,-35-18-15,-1 0 16,19 0-16,-36 17 15,0-17-15,-35 18 16,17-18-16,-17 18 16,53-1-16,-36-17 15,-17 18-15,-18-1 16,71-17-16,-54 36 16,37-19-16,-1-17 15,35 0-15,0 0 16,1 0 46,-1 0-46,0 0-16,-17 0 16,0 36-16,17-36 15,-17 0 1,0 17-16,17-17 15,0 0-15,-17 0 16,0 0-16,17 0 63,1 0-48,-19 0-15,1 0 16,-18 0-16,0 18 15,-17-18-15,52 0 16,0 0 0,1 0 62</inkml:trace>
  <inkml:trace contextRef="#ctx0" brushRef="#br0" timeOffset="18358.91">13388 13141 0,'0'0'0,"-18"0"0,1 0 31,-1 0 31,-17 0-46,17 0 0,0 0-16,1 0 15,-1 0-15,-17 0 16,17 0-16,-52 0 15,17 53-15,0-35 16,-18-1-16,36 1 16,-18-1-16,35 1 15,1-18 1,17 18-16,-18-18 16,-17 35 15,17-17-31,1-1 15,-1 1-15,0 0 16,18-1-16,-17-17 16,17 18-1,0-1-15,0 19 16,0-19-16,0 19 16,0-1-16,0 0 15,0 0 1,0 18-16,17 0 15,19 0 1,-19-17-16,19-19 16,-19 18-16,18 18 15,-17-53-15,0 18 16,17 0-16,0-18 16,1 35-16,-1-17 15,18-18-15,0 0 16,0 0-16,35 0 15,-35 0-15,-18 0 16,0 0-16,1 0 16,16 0-16,1 17 15,0-17-15,35 18 16,18-18-16,0 0 16,-35 0-16,35 0 15,-1 0-15,-34 0 16,17 0-16,-35 0 15,-35 0-15,-1 0 16,1 0-16,0 0 16,-1 0-1,19 0 1,-1 0-16,18 0 16,0 0-16,35-18 15,-35-17-15,-18 17 16,-17 18-16,-1 0 15,1 0 32,-18-17-31,0-1-16,18 18 16,-18-18-16,17 1 15,-17-1-15,0 0 16,0 1-1,0-1-15,0-17 16,0 17-16,0 1 16,-17-1 15,-1 0-31,-17 1 16,-1-1-16,1 0 15,0 1-15,-18-1 16,18 0-16,-1 1 15,1-1-15,17 1 16,1 17 0,-1 0-16,1-18 15,-19 18-15,-17 0 16,0 0-16,-35 0 16,18 0-16,17-18 15,-18 18-15,54 0 16,17-17-1,-18 17 17,0 0-32,-35 0 15,-17 0-15,-1 0 16,1-18-16,-71 18 16,35 0-16,18 0 15,35 0-15,0 0 16</inkml:trace>
  <inkml:trace contextRef="#ctx0" brushRef="#br0" timeOffset="20252.68">5680 14464 0,'17'0'62,"1"0"-46,17 0 0,1 0-16,16 0 15,37-35-15,34-1 16,1-17-16,-54 53 15,195-70 1,-195 52-16,19 1 16,-37 17-16,-16 0 15,17 0-15,-18 0 16,0 0-16,0 0 16,18 0-16,-17 0 15,-19 0 1,1 0-16,0 0 15,-1 0-15,18 17 16,18 1-16,0 0 16,53-1-16,35-17 15,-70 0-15,105 0 16,-17 0-16,-88 0 16,17 0-16,-18 0 15,-52 0-15,17 0 16,-17 0-16,35 0 15,17 0 1,1 0-16,35 0 16,35 0-16,-106 0 15,53 0-15,-35 18 16,-53-1 0,18-17-16,-1 0 15,-17 18 1,36-18-16,52 0 15,-35 0-15,106 0 16,-71 0-16,71 0 16,-18 0-16,0 0 15,-35 0-15,-54 0 16,-16 0-16,-19 0 16,1 0-16,17 0 15,1 0-15,17 0 16,52-18-16,-16 18 15,16 0-15,-34-35 16,17 35-16,-35 0 16,-35 0-16,-1 0 15,1 0 1,17 0 0,36 0-16,17 0 15,-17 0-15,52 0 16,-35 0-16,-35 0 15,-35 0-15,-1 0 16,1 0 15,17 0-15,1 0 0,17 18-16,17-18 15,1 0-15,-36 17 16,53-17-16,-17 0 15,35 0-15,-1 0 16,19 0-16,-54 0 16,71 0-16,1 0 15,34 0-15,-17-17 16,-53-18-16,-54 35 16,37 0-16,-72 0 15,1 0 16,0 0-31,17 0 16,18 0-16,0 0 16,17 0-16,1 0 15,-36 0-15,-17 0 16,-1 0-16</inkml:trace>
  <inkml:trace contextRef="#ctx0" brushRef="#br0" timeOffset="23211.1">13335 11871 0,'0'0'0,"-18"0"0,-17 0 16,0 18 0,-18-1-16,0 19 15,0-19-15,-35 18 16,53-17-16,-1 0 16,19-18-16,-1 0 15,18 17 1,-18 1-1,1 0-15,-1-1 16,18 1-16,-35 0 16,35 17-16,-18-35 15,1 17-15,17 1 16,0 0-16,0 17 16,0-17-16,0-1 15,0 19-15,0-19 16,0 18-16,0-17 15,0 17-15,0-17 0,0 0 16,17 35 0,1-18-16,-1-35 15,19 35-15,-19-17 16,36-1-16,-17 1 0,17-18 16,35 0-16,-18 18 15,18-18 1,-17 0-16,17 0 15,-35 0-15,0 0 16,-18 0-16,18 0 0,18 0 16,-18 0-16,-18-18 15,18 18 1,35-18-16,-17 1 16,17-1-16,-35 1 15,35 17-15,18-36 31,-89 36-31,1-35 47,17 17-47,1-17 16,17-18-16,-1 18 0,1 17 16,-17 1-16,-36-1 15,0 0 1,-18 1 15,0 17-31,18-18 0,-17 0 16,-1 18-16,0-17 31,1-1-31,-1 0 16,-17 1-16,0-1 15,-1 1-15,-52-1 0,18 0 16,-1 18-16,-35 0 15,53-17 1,0 17-16,0 0 16,-17 0-16,52 0 15,1 0-15,-1 0 16,0-18-16,1 18 16,-1-18-1</inkml:trace>
  <inkml:trace contextRef="#ctx0" brushRef="#br0" timeOffset="30792.19">4886 8661 0,'0'35'62,"-18"18"-62,18-18 16,0 18-16,-17-18 16,17 18-16,-18 88 15,18-70-15,-18-18 16,18 17-16,0-17 15,-17 141 1,17-141 0,0-35-16,0 17 15,0 0-15,0 1 16,0-1-16,0 18 16,0-18-16,0 18 15,0-18-15,0 18 16,0-17-16,-36 17 15,36 17-15,0-17 16,0 0-16,0-18 16,0 18-16,0 0 15,0-35-15,0 17 16,0 0-16,0 1 16,0 16-16,0-34 15,0 17-15,0-17 16,0 0-16,0-1 15,0 19-15,0-1 16,0 0-16,0 0 16,0 1-16,0-19 15,0 1-15,0 0 16,0-1-16,0 1 16,0-1-16,0 1 15,0 17-15,0 1 16,0-1-1,18 0-15,-18 0 16,18 1-16,-1-1 16,1 0-16,0 1 15,-1-19-15,1 19 16,0-19-16,-1 1 16,-17-1-16,18-17 15,-18 18 16,18-18-15,-1 0 0,1 0-1,-1 0-15,1 0 16,17 0-16,-17 0 31,0-18-15,17-17-16,-17 18 15,34-36-15,-34 17 16,35-17-16,-18 0 16,-17-17-16,0 17 15,-1 0-15,1-17 16,0-1-16,-18 53 16,17-35-16,18 18 15,1-18-15,-19 18 16,1-36-16,0 36 15,-18-18-15,17 18 16,-17 0-16,0-1 16,0 1-16,0 0 15,0 0-15,0-1 16,0 19-16,18-54 16,-18 53-16,0-17 15,0 18-15,0-19 16,0 1-16,0-18 15,0 18-15,0-18 16,0-18-16,0 36 16,0-18-16,0 18 15,0 0-15,0 17 16,0-35-16,0 35 16,-18-17-16,18 0 15,0 17-15,-17-17 16,17 0-16,0-1 15,-18 1-15,18 0 16,-18 17-16,18-17 16,-17 17-1,17 1-15,0-19 16,0 19-16,-18-19 16,0 1-16,18 17 15,-17-34-15,-1 16 16,18 1-1,-17 0-15,17-1 16,-18 19-16,18-18 16,-18 17-16,18 0 15,-17 1 1,17-1-16,-18 18 16,18-18-16,-18 1 15,1-1 1,-1 18-1,0 0-15,18-18 16,-17 18 0,-1 0-1,18-17 1,-18 17-16,1-18 16,-1 0-1,1 18-15,-1-17 16,0 17-1,1 0-15,-1 0 16,0 0 0,1 0 31,-1 0 15,0 35-46,1 0-16,-1 18 15,-17-17-15,17-1 16,1 0-16,17-17 16,0-1-16,-18-17 15,0 18 48,18 0-63,0-1 15</inkml:trace>
  <inkml:trace contextRef="#ctx0" brushRef="#br0" timeOffset="39471.04">7285 7955 0,'0'0'0,"-18"-17"0,1 17 16,-1-18-16,0 0 15,1 18-15,-1 0 16,0 0-16,1 0 16,-1 0 31,-17 0-32,-18 0 1,18 18-16,-18 0 15,17-18-15,1 17 16,18-17-16,-1 18 16,0-1-1,1 1 1,17 0 0,-18-1-1,18 1 1,-18-18-16,18 18 15,0-1-15,-17 19 16,17-1-16,-18 0 16,18 0-16,-18 1 15,18-19-15,-17 19 16,17-1 0,0-18-1,0 1-15,0 17 16,17 1-1,1-36-15,0 17 16,-1-17 0,1 0-1,0 0-15,-1 0 16,19 0-16,16 0 16,-16 0-16,17 0 15,0 0-15,-1 0 16,1 0-16,-17 0 15,-19 0-15,19 0 16,-1 0-16,0 0 16,18 0-16,53 0 15,17-35-15,-17 35 16,0 0-16,-18-18 16,-35 18-16,-35 0 15,-1 0-15,1 0 63,17-17-48,-17-1 1,17 18-16,-17 0 16,0 0-16,-1-18 15,1 18 1,-1-17-16,1-1 15,0 18 1,-1-17-16,-17-1 16,0 0-1,18 18 1,-18-17 0,0-1-16,0 0 15,0 1 1,0-19-16,18 19 15,-18-1 1,0 1 0,0-1-1,0 0 1,-18 1 0,18-1-16,-18 18 15,1-18-15,-1 1 16,-17-1-1,-18 18-15,0 0 16,0 0-16,-17 0 16,-89 0-16,106 0 15,-35 0-15,17 0 16,18 0-16,18 0 16,0 0-16,17 0 15,-17 0-15,-1 0 16,-17 0-16,18 0 15,-18 0-15,-35 0 16,35 0-16,0 0 16,18 0-16</inkml:trace>
  <inkml:trace contextRef="#ctx0" brushRef="#br0" timeOffset="49385.93">5045 10513 0,'0'-18'15,"-18"18"-15,0 0 47,1 0-31,-1-17-1,1 17-15,-1 0 16,18-18-16,-18 18 31,1-18-15,-19 18-16,1 0 15,-18 0-15,35 0 16,-17-17-16,0 17 16,17-18-16,1 0 15,-1 18 17,0 0-32,1 0 15,-54 0-15,18 0 16,0 0-16,36 0 15,-36 0-15,18 0 16,-1 0-16,19 0 16,17-17-16,-36 17 47,1 17-32,17-17-15,-17 18 16,-53 17-16,53-17 15,-1 0-15,1-1 16,17-17-16,1 0 47,17 18-31,-18-1-1,1-17-15,17 18 16,-18 0-16,0-1 15,18 1 1,-17-18-16,-1 18 16,18-1-1,0 1-15,-18 0 16,18-1-16,-17 1 16,17-1-1,0 1 1,-18 17-1,18-17-15,-18 0 16,18-1-16,0 1 16,-17 17-16,17-17 15,0-1-15,0 1 16,0 0-16,0-1 31,0 1-31,0 0 16,0 17-16,0-17 15,0 17-15,0 0 16,0-17 0,0-1-16,0 19 15,0-19-15,0 1 32,0 0-17,17-18 1,-17 17-1,18-17-15,0 36 16,-1-19-16,-17 18 16,36-17-16,-19 17 15,1-17 1,17 0-16,-17-18 16,17 17-16,0-17 15,18 0-15,-35 0 16,17 18-16,-17-18 15,0 0 1,-1 18-16,1-18 16,-1 0 15,1 0-15,0 0-16,-1 17 15,19-17-15,-1 0 16,0 0-16,0 0 15,-17 0-15,0 0 16,17 0 47,0 0-63,18 0 15,18-35-15,-1 17 16,1 1-16,-54 17 15,1-18 110,0 18-125,-1-35 16,19-18-16,-19 18 16,1 17-1,0 0-15,-18 1 16,0-1-16,0 0 16,0 1-16,0-1 15,0 0 1,0-17-16,0 0 15,0 17-15,0 1 16</inkml:trace>
  <inkml:trace contextRef="#ctx0" brushRef="#br0" timeOffset="53099.89">9384 7938 0,'-18'0'109,"1"0"-109,-1 0 31,0 0-15,1 0 0,-1 0-1,0 17 1,18 1-1,-17-1-15,17 1 16,-18 0-16,18-1 16,-17 1-1,17 0 1,0-1 0,0 1-16,0 0 0,0-1 15,0 1 1,0-1-1,0 1-15,0 0 32,0-1-32,17-17 15,18 0-15,-17 18 16,17-18-16,-35 18 16,36-18-16,17 0 15,-18 0-15,35 0 16,-52 0-1,17 0-15,1 0 0,-19 0 16,1 0-16,-1 0 16,1 0-16,0 0 15,-18 17 1,17-17-16,1 0 16,17 18-16,18-18 15,0 0-15,18 0 16,-18 18-16,-18-18 15,0 0-15,0 0 16,-17 0-16,0 0 47,-1 0-47,1 0 16,17 17-16,1-17 15,-1 0 1,-18 0-16,1 18 15,17-18-15,-17 0 0,0 0 16,-1 0-16,1 0 16,0 0-16,-1 0 15,36 0 1,-35 0 0,35 0-16,35 0 0,-35 0 15,-18-18-15,0 1 16,1 17-16,-36-18 15,17 18-15,-17-18 16,0 1 0,0-1-1,0 0-15,18 1 16,-18-19 0,0 19-16,0-18 15,0 17-15,0 0 16,0 1-1,0-1-15,0 0 16,0 1-16,0-1 31,-18 18-15,1-18-16,-1 18 0,0 0 16,1-17-16,-1 17 15,0-18 1,1 18-16,17-17 15,-35-1-15,17 18 16,-17 0-16,-18 0 16,0 0-16,-53 0 15,53 0-15,-53 0 16,18 0-16,-18 0 16,53 0-16,0 0 15,36 0-15,-1 0 16,0 0 31,1 0-32,17-18 1,-18 18-16,0 0 16,1 0-1,-1 0 1,1 0-16,-1 0 15,-17 0 1,17 0-16,-17 0 16,-1 0-16,19 0 31,-1 0-15,1 0-16,-1 0 15,-17 0-15</inkml:trace>
  <inkml:trace contextRef="#ctx0" brushRef="#br0" timeOffset="55660.9">4904 8696 0,'-18'0'16,"0"0"0,1 0-1,-1 0 1,18 18 0,-18-1-1,18 1 48</inkml:trace>
  <inkml:trace contextRef="#ctx0" brushRef="#br0" timeOffset="57066.2">3669 11412 0,'0'0'0,"35"18"0,-17-18 15,35 18-15,-36-18 16,36 17-16,-35-17 15,17 0-15,-17 18 16,-1-18-16,1 0 16,0 0-1,-1 0 1,19 0-16,-19 0 16,19-18-16,17 1 15,-36 17-15,18-18 16,1 18-16,-1 0 15,0 0-15,1 0 16,-1 0-16,0 0 16,-17 0-16,-1 0 15,1 0-15,0 0 16,-1-18 0,19 18-16,-1 0 15,0 0-15,0 0 16,1 0-16,-36-17 15</inkml:trace>
  <inkml:trace contextRef="#ctx0" brushRef="#br0" timeOffset="59102.91">3651 9596 0,'18'0'109,"0"0"-109,17 0 16,-18 0-1,19-18-15,17 18 16,-18 0-16,18-18 16,0 18-16,-18-17 15,-17 17-15,-1 0 16,1 0-16,0 0 16,-1 0-1,1 0 1,35 0-1,-18 0-15,18 0 16,0 0-16,-18 0 16,0 0-16,-17 0 15,0 0 1,-1 0 31,1 0-32,0 0-15,-1 0 16,1 0 0,0 17-16,-1-17 0,1 0 15,17 0 17,0 0-32,1 0 15,34 0 1,-52 0 109,-1 0-78,1 0-47,0 0 15,52 0-15,-17 18 16,18-18-16,-36 0 16,18 0-16,-18 0 15</inkml:trace>
  <inkml:trace contextRef="#ctx0" brushRef="#br0" timeOffset="69789.42">9049 11395 0,'17'0'110,"1"0"-95,0 0 16,-1 0-15,1 0 0,0 17-1,-1-17-15,1 0 16,0 0-16,-1 0 62,1 0-46</inkml:trace>
  <inkml:trace contextRef="#ctx0" brushRef="#br0" timeOffset="75591.25">6844 8449 0,'18'0'62,"17"0"-46,0 0 0,-17 0-1,35 0-15,0 0 16,-1 0-16,1 18 15,36-18-15,-37 0 16,1 17-16,36-17 16,-54 0-16,18 0 15,-18 18-15,0-18 16,18 0 0,-17 18-16,-1-18 15,-18 0-15,19 17 16,34-17-16,-34 18 15,-1-18-15,18 0 16,0 0-16,35 35 16,-70-35-16,17 0 15,35 0-15,-17 0 16,0 0-16,35-18 16,-35 18-16,-17 0 15,-19 0-15,1 0 16,-1 0-16,1 0 15,0 0-15,-1 0 16,1 0 0,0 0-16,52 0 15,-52 0-15,17 0 16,36 0-16,-36 0 16,-17 0-16,-1 0 15,1 0 1,0 0-1,-1 0-15,1 0 16,17 0-16,-17 0 16,35 0-16,-36 0 15,19 0-15,-19 0 16,1 0-16,0 0 31,-1 0-15,1 0-16,-1 0 15,19 0-15,34 0 16,1-17-16,-36 17 16,18 0-16,-18 0 15,-17 0-15,0 0 63,-1-18-63,1 18 15,-1 0-15,1 0 32,0 0 15,-1 0-47,19 0 15,-19 0-15,1 0 16</inkml:trace>
  <inkml:trace contextRef="#ctx0" brushRef="#br0" timeOffset="80882.39">7161 8467 0,'0'-18'93,"53"18"-77,-35 0-16,17 0 16,0 0-16,-17 0 15,0 0 1,-1 0-16,19 0 15,-1 0 1,0 18-16,36-18 16,-18 17-16,-18 1 0,0-18 15,18 18-15,-18-18 16,18 17 0,-17-17-16,-19 0 15,107 0 1,-71 0-16,17 0 15,18 0-15,-17 0 16,17 18-16,0-18 16,-70 0-1,70 0-15,-35 0 16,-18 17-16,1 1 0,-19-18 16,19 0-16,-19 0 15,19 0-15,-19 0 16,1 18-1,17-18-15,18 0 16,-18 0-16,1 17 0,-1-17 16,0 0-16,-17 0 15,-1 0-15,1 0 16,0 0-16,-1 18 16,1-18-1,0 0 1,17 0-16,-17 0 0,34 0 15,-34 0-15,17 0 16,36 0-16,-36 0 16,-17 0-1,17 0-15,36 0 16,-54 0-16,19 0 0,34 0 16,-35 0-16,-17 0 15,0 0-15,-1 0 16,1 0 31,17 0-47,0 0 15,1 0 1,-1 0-16,-17 0 0,35 0 16,-36 0-1,1 0-15,0 0 16,-1-18 31,1 18-32,-1 0 1,1-17 15,0 17 0,-1-18 32,1 18-47,0 0-1,-1 0-15,1 0 16,0 0-16,-18-18 15,17 18 1</inkml:trace>
  <inkml:trace contextRef="#ctx0" brushRef="#br0" timeOffset="84389.05">11095 7461 0</inkml:trace>
  <inkml:trace contextRef="#ctx0" brushRef="#br0" timeOffset="87400.34">12277 7038 0,'-36'0'15,"19"0"-15,-1 0 16,0 0 31,18 18-31,-17 34-1,17-34 1,0 17-16,0-17 15,0 0-15,0 17 16,35 0 0,0-17-1,-17 17-15,17-35 16,18 18-16,-35-18 16,52 0-16,1 0 15,-18 17-15,17-17 16,1 0-16,-18 0 15,17 0-15,1 0 16,-36 0-16,36 0 16,17 0-16,-17 0 15,17 0-15,18 0 16,-18 0-16,-18 0 16,-17 0-16,53-17 15,-71 17-15,-17-18 16,17 18-16,1-18 15,-1 1-15,-17-1 16,34 1-16,1-1 16,0 0-16,18-17 15,-36 17-15,0 1 16,18-36-16,-17 35 16,-19-17-16,1 0 15,-18-1-15,35-17 16,-35 18-16,0 18 15,0-1-15,0-17 16,0-1-16,0 1 16,0 0-16,0 17 15,0-17-15,0-18 16,0 18-16,0-1 16,0 1-16,0 0 15,0 17-15,0 1 16,-17-1-1,-1 0-15,-17 1 16,-18-1-16,17 0 16,1 1-16,-35-1 15,34 0-15,-17 1 16,18 17-16,-18 0 16,-17-18-16,-1 18 15,-70 0-15,35 0 16,-35 0-16,70 0 15,-34 0-15,-54 0 16,106 0-16,0 0 16,0 0-16,35 0 15,1 0 32,17 18-47,-18-18 16,1 17-16,-1 1 15,18 0 1,-18 17-16,18-17 16,-17 17-16,-1 0 15,18-17-15,-18 35 16,-35 0-16,36-18 16,-18 0-16,17 1 15,0-1-15,18-18 16,0 1-1,0 0 32,0-1-47,0 1 16,0 0 15,0-1 0,0 1 1,0 0-17,0-1 17,0 1-17</inkml:trace>
  <inkml:trace contextRef="#ctx0" brushRef="#br0" timeOffset="96243.57">8308 4868 0,'0'0'0,"-35"0"0,-1 0 16,1 0-16,0 0 16,0 0-1,17 0-15,0 0 16,1 0 0,-1 0-1,-35 0 1,18 0-16,0 0 15,-18 0-15,-36 0 16,36 0-16,-35 18 16,35-18-16,18 18 15,-18-18-15,0 0 16,-17 0-16,17 17 16,0-17-16,0 0 15,-18 0-15,18 18 16,36-18-16,-18 0 15,17 18 1,-17-18-16,-1 17 16,-17-17-16,18 0 15,0 18-15,-18-18 16,-18 0-16,54 0 16,-1 17-16,1-17 15,-1 0-15,0 18 16,1-18-16,-1 18 15,0-18-15,-17 35 16,0-17 0,17 17-16,-35 18 15,36-36 1,17 36-16,-18-17 16,18-1-16,-18-17 15,18 17-15,0 18 16,0-36-16,0 36 15,0-17-15,0-1 16,0 18-16,0-18 16,0 18-16,18-18 15,17 1-15,0-1 16,-17 0-16,17-17 16,1-1-16,-1 1 15,36 35-15,-36-53 16,-18 18-16,19-18 15,17 17-15,0 1 16,-18-18-16,0 17 16,0-17-16,-17 18 15,0-18-15,17 18 16,0-18-16,0 17 16,36-17-16,-18 18 15,17-18-15,72 0 16,34 0-16,-35 0 15,-17 18-15,-71-18 16,35 17-16,-53 1 16,-35 0-16,18-18 15,-1 17 1,1-17-16,0 18 16,34 0-16,1-18 15,53 17-15,-18-17 16,71 0-16,-88 0 15,105 0-15,-105 0 16,17 0-16,-71 0 16,54 0-16,-53 0 15,-1 0 1,1 0 0,0 18-16,17-18 15,18 0-15,17 0 16,1 0-16,-36 0 15,71 0-15,-53 0 16,0 0-16,-18 0 16,0 0-16,-17 0 15,0 0 1,17 0 0,0 17-1,0-17-15,18 0 16,0 0-16,18 0 15,-36 0-15,18 0 16,-18 0-16,1 0 16,-19 0-16,1 0 15,0 0 1,17 0-16,18 0 16,35 0-16,-17 0 15,17 0-15,18 0 16,35-52-16,-71 52 15,-17-18-15,0-35 16,-35 53-16,-1-18 16,1 18-16,0 0 15,-1-35-15,36 17 16,0-35-16,18 18 16,17-35-16,0 34 15,-88 19-15,35-19 16,1 1-16,-36 18 15,0-1-15,17 18 16,-17-18-16,0 1 16,0-1-16,0-17 15,0 17-15,18-17 16,-18 0-16,0 17 16,0-17-16,0-1 15,0 1-15,0 0 16,0 0-16,-18-1 15,1 1-15,-1 17 16,18 1-16,-35-19 16,35 19-16,-18-19 15,0 36-15,1-17 16,-1-18-16,0 17 16,1 0-16,-18 1 15,17-1-15,0 0 16,1 18-16,-1-17 15,0-1-15,1 0 16,-1 1 0,0 17-16,18-18 15,-53 1-15,-17-1 16,17 0-16,-18 1 16,-17-1-16,71 18 15,-36-18-15,17 1 16,19-1-16,-1 18 15,1 0-15,17-18 16,-18 18-16,0 0 16,1-17-16,-36 17 15,0-18-15,0 18 16,18-18-16,-36 18 16,53 0-16,18-17 15,-17 17 16,-1 0-31,-17-18 16,-18 18-16,0-17 16,18 17-16,-53-18 15,17 18-15,-17 0 16,70 0-16,-17-18 16,17 18-16,1 0 15,-1 0 1,-17 0-16,17 0 15,-35 0-15,-17 0 16,-19 0-16,-16 0 16,34 0-16,-52 18 15,87-18 1,19 0 15,-1 0-15,-17 0-1,-1 0-15,1 0 16,0 0-16,0 0 16,17 0-1,0 0 110,1 0-109,-19 0-16,-17 0 16,1 18-16,-19-18 15,18 35-15,0-35 16,35 0-16,1 0 15,-1 0-15,1 0 32,-1 17-17,0-17 1,1 18-16,-19-18 16,19 18-16,-1-18 15,0 0 16,1 17 1,-18-17-17,17 18-15,-17-18 16,35 18-16,-18-18 16,0 0-16,1 0 15,-1 0 1,0 0 15,1 0-15,-1 0-16,1 0 15</inkml:trace>
  <inkml:trace contextRef="#ctx0" brushRef="#br0" timeOffset="98960.68">10283 5786 0,'0'17'31</inkml:trace>
  <inkml:trace contextRef="#ctx0" brushRef="#br0" timeOffset="100586.03">8202 4480 0,'0'18'78,"0"17"-62,0 18 0,0-18-16,0-17 15,0 17-15,0 1 16,-18-19-16,18 18 15,0-17-15,-17 0 16,17 17-16,0 0 16,-18-17-16,18 17 15,0-17-15,0 0 16,-17-1-16,17 1 31,0-36 79</inkml:trace>
  <inkml:trace contextRef="#ctx0" brushRef="#br0" timeOffset="101210.19">8220 4445 0,'-18'0'47,"0"0"-32,-17 35 1,0-17-16,17 0 15,1-1-15,-19 1 16,36-1-16,-17-17 16,17 18-16</inkml:trace>
  <inkml:trace contextRef="#ctx0" brushRef="#br0" timeOffset="101684.74">8273 4445 0,'17'0'47,"1"0"-31,0 18-1,-1-18-15,1 0 16,-18 17-1,17 1 17,-17 0-17</inkml:trace>
  <inkml:trace contextRef="#ctx0" brushRef="#br0" timeOffset="104185.23">7743 16051 0,'18'0'203,"17"0"-203,-17 0 16,0 18-16,17 0 15,18-18-15,-35 0 16,34 0-16,54 35 16,0-35-16,18 18 15,-72-18-15,1 0 16,0 0-16,-35 17 15,0-17-15,-1 0 16,1 0 0,-1 18-1,1-18-15,17 0 16,71 17 0,-35-17-16,-36 0 15,0 18-15,-17-18 16,0 0-16,-1 0 31,1 0-15,17 0-16,0 0 15,36 0-15,-18 0 16,18 0-16,-54 0 16,1 0-16,-1 0 15,1 0-15,17 0 47,1 18-47,-1-18 16,18 0-16,17 0 15,1 0-15,-18 0 16,0 0-16,-18 0 16,0 0-16,-17 0 15,0 0-15,-1 0 16,1 0-16,17 0 15,18 0-15,-18 0 16,1 0-16,-1 0 16,0 0-16,0 0 15,-17 0-15,0 0 16,-1 0-16,19 0 16,-1 17-1,53-17-15,-35 0 16,53 0-16,-53 0 15,0 0-15,-18 0 16,-17 0-16,-1 0 16,1 0-16,0 0 15,-1 18-15,1-18 16,17 0 0,-17 0-1,17 0-15,0 0 16,-17 0-16,0 0 15,-1 0 1,18 0 0,1 35-16,-1-35 15,18 0-15,0 0 16,53 0-16,-36 0 16,-52 0-16,70 0 15,-35 0-15,-35 0 16,17 0-16,-17 0 15,-1 0 1,1 0-16,-1 0 16,19 0-16,-19 0 15,1 0-15</inkml:trace>
  <inkml:trace contextRef="#ctx0" brushRef="#br0" timeOffset="105128.12">8731 16404 0,'36'0'78,"69"35"-78,1-35 16,0 18-16,123 17 16,-52-35-16,-71 18 15,105 0-15,19-18 16,-54 35-16,0-35 16,-70 0-16,35 0 15,18 0 1,-71 0-16,-35 0 15,-18 0 17,-35 18-32,18-18 15,0 0 1,17 17 0,0-17-16,0 18 15,1-18-15,-1 0 16,-17 17-16,-1-17 15</inkml:trace>
  <inkml:trace contextRef="#ctx0" brushRef="#br0" timeOffset="110577.3">24571 15434 0,'0'0'0,"-18"0"15,1 0 1,-1 0 15,0 0-15,-17 0-16,0 0 15,17 0-15,-35 0 16,36 0-16,-1 18 16,-17-18-1,17 0-15,0 0 16,1 17 0,-1-17-16,18 18 15,-35 0-15,0 17 16,-1-17-16,-17-1 15,18 18-15,18-17 16,17 0 0,-18-1-16,0 1 15,18 17 1,0-17-16,0 0 16,-17 17-16,17 0 15,0-17 1,0 17-16,0 0 0,0 1 15,0-19-15,0 18 16,0-17-16,0 0 16,17-18-16,-17 17 15,18 1-15,-18 0 16,35 17-16,-17-17 16,17 17-16,0-18 15,-17 1-15,53 0 16,17-18-16,18 17 15,35-17-15,0 0 16,0 0-16,0 0 16,-88 0-16,70 18 15,-52-18-15,17 0 16,-35 0-16,0 0 16,18 0-16,17 0 15,-18 0-15,36 0 16,18 0-16,-19 0 15,-34 0-15,17 0 16,-35-18-16,35 18 16,-52 0-1,16 0-15,-34 0 0,17-17 16,-17 17-16,17 0 16,36 0-16,-1-18 15,19 18-15,-19-18 16,18 18-16,-17 0 15,-36-17-15,36 17 16,-54 0 15,1 0-15,17 0-16,1 0 16,17 0-16,-1-35 15,37 17-15,-19 18 16,1-35-16,-54 35 15,-17-18-15,18 18 32,0-18-17,17 1 1,0-19-16,0 19 16,1-18-16,-36 17 15,17 0-15,1 1 16,0-1-1,-18-17-15,0 17 16,0-17-16,0 17 16,0 1-16,0-19 15,0 1-15,0 0 16,0 17-16,0-17 16,0 17-16,-18 1 15,0 17-15,1-18 16,-1 0-16,-17 1 15,17-1 1,1 18-16,-1-18 16,0 1-16,-17-1 15,-36 0 1,19 18-16,-19 0 16,-35 0-16,18 0 15,-35 0-15,34 0 16,19-17-16,-1 17 15,36 0-15,35-18 16,-35 18-16,17 0 31,0 0-31,-17 0 0,17 0 16,-52 0-16,17 0 16,-18 0-16,18 0 15,18 0-15,18 0 16,-1 0-16,0-18 15,1 18 1,-1 0-16,0 0 16,-17 0-16,-35 0 15,17 0-15,-53 0 16,-35 0-16,35 0 16,18 0-16,17 0 15,18 0-15,18 0 16,0 0-16,17 0 15,0 0 1,1 0-16,-19-17 16,1 17-1,-35 0 1,34 0-16,1 0 16,0 0-16,17-18 15,0 18-15,1 0 16,-1 0-1,-17 0-15,17 0 16,-17 0-16,-18 0 16,-17 0-16,-19 0 15,36 0-15,36 0 16,-18 0-16,17 0 16,0 0 46,1 0-62,-1 0 16,-17 0-16,17 0 31</inkml:trace>
  <inkml:trace contextRef="#ctx0" brushRef="#br0" timeOffset="111351.25">25135 16140 0</inkml:trace>
  <inkml:trace contextRef="#ctx0" brushRef="#br0" timeOffset="120278.02">21026 6174 0,'-36'0'46,"1"0"-46,-18 0 16,-53 0-16,71-18 16,-106 18-16,35-18 15,18 18-15,17-17 0,1 17 16,17-18 0,0 18-16,-35-18 15,35 18-15,17 0 16,-16 0-16,-19 0 0,-35 0 15,18 0-15,-35 18 16,-19 17 0,54-17-16,-53 0 0,18-1 15,52 19 1,-35-36-16,71 0 16,-53 17-16,17-17 0,-35 0 15,36 0 1,17 0-16,0 18 15,35-18 1,1 0-16,-1 17 16,0-17 15,1 0-15,-1 0-1,18 18-15,-17-18 16,17 18-16,-18-18 0,0 35 31,18 0-31,-17 1 0,17 16 16,-18-34-16,18 53 15,-18 35 1,1 17-16,17-17 0,-18 35 16,18-18-1,-35 18-15,35-35 0,-18-53 16,1 141-1,17-70-15,0 17 16,-36 0-16,36-35 0,0 0 16,0 17-16,0 53 15,-17-123 1,17 177-16,0-177 0,-18 141 16,18-53-1,0-35-15,-35 35 0,35-18 16,0-52-16,0 35 15,0-1-15,-18 54 16,18-53 0,0 35-16,0-35 0,0 35 15,0-53 1,0 36-16,0 87 16,0-140-16,0 141 15,0-71-15,0 0 16,0-53-16,0-17 15,0 34-15,0-16 0,0-19 16,0 36-16,0 17 16,0-17-16,0 0 15,18-18-15,-18 18 16,0-35 0,0 17-16,0-35 0,0-18 15,0 18-15,0 35 16,17-35-16,-17 0 15,0 53-15,36-53 16,-36 35 0,17-17-16,1 17 0,35 70 15,53 72-15,-18-89 16,-71-106-16,1 36 16,0-18-16,-1 0 15,-17 0 1,18-1-16,0-34 15,-18 17-15,17-17 16,1 17-16,0 1 16,-1-1-16,1 18 15,17-18-15,0 36 16,1-36 0,-1-18-16,0 19 0,18-1 15,18-17-15,-1 35 16,1-36-1,52 36-15,1 0 16,-36-35-16,53-1 16,-35-17-16,141 0 15,0 0-15,0 0 16,-36 0-16,1 0 16,-36 0-16,-34 0 15,52 0 1,-53 0-16,-88 0 0,88 36 15,35-19-15,71 19 16,-106-36-16,106 17 16,-123-17-16,158 0 15,0 0-15,-106 0 16,124 0-16,-141 0 16,-53 0-16,70 0 15,-70 35-15,-71-35 16,54 0-16,-37 0 15,1 0-15,53 0 16,0 0-16,-71 0 16,142 0-16,-71 0 15,70 0-15,0 0 16,36 0-16,-159 18 16,88-18-1,35 0-15,-105 0 0,70 0 16,35 0-16,36 0 15,35 0-15,-35 0 16,-36 0-16,-88 0 16,106 0-16,18 0 15,-159 0-15,53-18 16,-71 18-16,71 0 16,0-17-16,17-1 15,89-17-15,-124 17 16,53 18-16,36-17 15,-19-19-15,-52 36 16,-35 0-16,-1-17 16,-17 17-16,-18 0 15,1-18-15,-19 18 16,1 0-16,53-18 16,-19 1-16,1-1 15,36 18-15,-54-18 16,18 1-16,0 17 15,-18-18-15,0 18 16,-17-17-16,17 17 16,18 0-16,0-18 15,18 18-15,34-18 16,-34 18-16,70-53 16,-17 36-16,-54-19 15,-35 19-15,-17 17 16,17-35 46,1-18-62,-1 17 16,0 19 0,-35-19-16,18 19 15,-1-18-15,-17 17 16,0 0-16,0-35 15,0 18-15,18-18 16,-18 0-16,18 0 16,17-70-16,-35 17 15,18 0-15,-1-53 16,-17 54-16,36-1 16,-36 18-16,17-18 15,-17 18-15,0-1 16,0-69-16,18 105 15,-18-88-15,0-36 16,17 36-16,1 53 16,-18-18-16,0-70 15,0 105-15,0-35 16,0 18-16,0-35 16,0-1-16,0 54 15,0-36-15,0 18 16,0-36-16,0-17 15,35-18-15,-35 18 16,0 71-16,0-72 16,0 72-16,0-36 15,18-17-15,-18 52 16,0-17-16,0-18 16,0 0-16,0-35 15,0 35-15,0-17 16,0 52-16,0-17 15,0 17-15,0 19 16,0-54-16,0 17 16,0-34-16,0 88 15,0-71-15,0-18 16,0 107-16,0-71 16,0 17-16,0-17 15,0 17-15,0-17 16,-18 18-16,18-19 15,0-16-15,0-37 16,-35-34-16,35 105 16,-18 1-16,18-18 15,-17 17-15,-1-17 16,1 0-16,-1-18 16,-35-18-16,35 72 15,-17-54-15,17 18 16,1-18-16,17 17 15,-18 37-15,0-19 16,18 18-16,-17 0 16,-1 0-16,1-17 15,17 17-15,-36 0 16,19 18-16,-1-1 16,18 19-16,0-1 15,0 0 1,0 1-1,-18 17 64,1 0-64,-1 0 1,0 0-16,-17 0 15,0 0-15,0 0 16,-18 0-16,0 0 16,-18 0-16,-17 0 15,53 0-15,-71 0 16,0 0-16,-17 17 16,17-17-16,35 18 15,-88 0-15,89-1 16,-18 19-16,52-36 15,-34 0-15,-18 0 16,-18 0-16,35 0 16,-17 0-16,18 0 15,-36 0-15,-18 0 16,18 0-16,1 17 16,-1-17-16,-18 0 15,54 0-15,-18 0 16,35 18-16,0-18 15,0 0-15,35 0 16,-35 0-16,18 0 16,0 0-16,-18 0 15,-35 0-15,-18 0 16,35 0-16,-70 0 16,35 0-16,-35 17 15,35-17-15,-52 0 16,52 36-16,17-36 15,19 17-15,17-17 16,-18 0-16,1 0 16,-18 0-16,17 18 15,-17-18-15,17 18 16,-17-18-16,35 0 16,0 17-16,0-17 15,-35 0-15,35 18 16,-35-18-16,35 0 15,-17 18-15,-1-18 16,-35 0-16,0 35 16,18-35-16,18 0 15,-18 0-15,52 0 16,-17 0-16,-17 0 16,-18 0-16,35 0 15,-53 0-15,18 18 16,17-18-16,-70 0 15,-35 17-15,70 18 16,35-35-16,-35 0 16,36 18-16,-18-18 15,52 0-15,19 0 16,-1 0-16,0 0 16,-17 0-16,0 0 15,0 0-15,-18 0 16,0 0-16,0 0 15,0 18-15,18-18 16,-1 0 0,1 0-16,0 0 15,-36 0-15,-17 0 16,17 0-16,-34 0 16,16 0-16,37 0 15,16 17-15,19-17 16,-1 0-16,0 0 31,1 0-15,-1 0-16,0 0 15,-17 0-15,-18 0 16,18 0-16,0 0 16,17 0-16,-17 0 15,-18 0-15,0 0 16,-35 0-16,-71 0 15,88 0 1,-17 0-16,53 0 16,17 0-16,1 0 62,-1 0-62,0 0 16,-35 0-16,18 0 15,18 0-15,-1 0 16,0 0-16,1 0 47,-1 0-31,-17 0-1,17 0-15,0 0 16,1-17-1,-1 17-15,18-18 32</inkml:trace>
  <inkml:trace contextRef="#ctx0" brushRef="#br0" timeOffset="122228.65">15487 7955 0,'-35'0'16,"17"0"-1,-17 0 1,-1 0-16,19 0 16,-1 0-16,1 0 15,17-17 110,0-1-125</inkml:trace>
  <inkml:trace contextRef="#ctx0" brushRef="#br0" timeOffset="122792.16">15487 7302 0,'0'0'0,"0"-17"16,-18-1-1,-35 18 1,18 0-1,-53 0-15,53 0 16,-89 0-16,36 0 16,17 0-16,-17 0 15,35 0-15,0 0 16,36 0 15</inkml:trace>
  <inkml:trace contextRef="#ctx0" brushRef="#br0" timeOffset="123462.19">15011 7073 0,'-18'0'47,"-35"0"-47,-17 18 15,34-1-15,19 1 16,-1-18-16,18 18 78,18-18-62,-1 0-16,-17 17 15,18-17-15,-18 18 47,35 0-31,0-1-16,-17 1 0,35-18 15,18 35 1,-1-17-16,1 35 16,-1-36-16,-17 19 15,-35-19-15,-1 1 16,-17 0-1</inkml:trace>
  <inkml:trace contextRef="#ctx0" brushRef="#br0" timeOffset="128552.14">21096 14270 0,'18'0'47,"35"0"-31,0 0-1,17 18-15,1-1 16,17 1-16,0-1 15,-17-17 1,34 18-16,-16-18 0,-19 35 16,54-17-16,-18-18 15,-1 18-15,19 17 16,-89-35-16,71 18 16,70-18-1,-35 0-15,-35 0 16,124 0-16,-160 0 0,124 0 15,-123 0-15,17 0 16,-18 0-16,1 17 16,-36-17-16,18 18 15,-18-1-15,18 1 16,36-18-16,-19 18 16,54 17-16,17-35 15,-88 0-15,53 0 16,-18 0-16,18 18 15,-54-18-15,1 0 16,36 0-16,-37 17 16,19-17-16,17 18 15,18-18-15,-18 0 16,106 0-16,-17 0 16,-71 0-16,70 0 15,0 0-15,-123 0 16,53 0-16,-53 0 15,17 0-15,-17 0 16,-35 0-16,53 0 16,-1 0-16,71 0 15,-35 0-15,0-35 16,-18 35-16,-35 0 16,0 0-16,-35 0 15,-1 0-15,1 0 16,17 0-1,0 0-15,36 0 16,70 0-16,-70 0 16,105-18-16,-105 18 15,34-18-15,19 1 16,-54-19-16,-34 36 16,-1 0-16,-17 0 15,17 0-15,-17 0 16,35 0-16,-1-35 15,54 35-15,-53-17 16,35 17-16,18-18 16,-35 18-16,-36 0 15,18 0-15,35 0 16,-35 0-16,0 0 16,53 0-16,53 0 15,-89-35-15,54-1 16,-19 19-16,-52-1 15,53 0-15,-53 1 16,0-1-16,-35 18 16,-18-17-16,17 17 15,1-18 1,35-17 0,0-1-16,70-17 15,18-17-15,-17 17 16,-36-18-16,-53 54 15,18-19-15,-18 1 16,-35 0-16,0 0 16,0-1-16,0 1 15,0-18-15,0 18 16,0 0-16,0-1 16,0 1-16,0 0 15,0 17-15,0 0 16,0-17-16,0 0 15,0 0-15,0-1 16,0 19-16,0-1 16,-17-17-16,17 17 15,0 1-15,-18-36 16,1 53-16,17-18 16,-36-35-16,1 35 15,17 1-15,-17-1 16,0 1-16,17-1 15,-17 18-15,17 0 16,-17 0 0,17 0-16,-17 0 15,-18 0-15,35 0 16,-52 0-16,17 0 16,0 0-16,0 0 15,18 0-15,-36 0 16,18 0-16,18 0 15,18 0-15,-1 0 16,0 0 0,1 0-16,-1 0 15,0 18-15,-35-18 16,1 17-16,-19-17 16,-17 18-16,35 17 15,-18-35-15,18 18 16,18-1-16,17-17 15,-17 0-15,0 18 32,0-18-32,-18 0 15,-36 0-15,-16 35 16,69-35-16,-105 18 16,71-18-1,-36 0-15,53 18 0,-18-18 16,36 0-16,-18 0 15,0 17-15,18-17 16,-18 0-16,-17 18 16,-19-18-16,36 17 15,-17-17-15,-71 36 16,88-36-16,0 0 16,0 0-16,18 0 15,-1 0-15,-34-18 16,52 18-16,-17 0 15,-36-18-15,36 18 16,-35-17-16,-36 17 16,18 0-16,-18-18 15,53 18-15,0 0 16,-35 0-16,35 0 16,0-17-16,-18 17 15,-35-18-15,54 18 16,-90 0-16,72 0 15,-71 0-15,-36 0 16,36 0-16,35 0 16,1 0-16,69 0 15,-105 0-15,71 0 16,17 0-16,-18 0 16,18 0-16,36 0 15,-36 0-15,-18 0 16,-17 0-16,17 0 15,19 0-15,-37 0 16,19 0-16,-18-35 16,17 35-16,-17 0 15,35 0-15,0 0 16,0 0-16,-17 0 16,17 0-16,17 0 15,-17 0-15,0 0 16,1 0-16,-19 0 15,18 0-15,18 0 16,-18 0-16,18 0 16,-1 0-16,19 0 15,-36 0 1,18 0-16,-1 0 16,19 0-16,-19 0 15,1 0-15,0 0 16,0 0-16,-1 0 15,19 0-15,-54 0 16,36 0-16,17 0 16,-17 0-16,-36 0 15,18 0 1,36 0-16,-19 0 16,-16 0-16,16 0 15,1 0-15,-18 0 16,0 0-16,18 0 15,-36-18-15,1 18 16,17 0-16,-18 0 16,18 0-16,-17 0 15,-36 0-15,71 0 16,-53 0-16,17 0 16,18 0-16,-18 0 15,1 0-15,17-18 16,-18 18-16,1 0 15,17-17-15,-53 17 16,71 0-16,-71 0 16,53 0-16,-17 0 15,34 0-15,19 0 16,-1 0-16,0 0 16,1 0-16,-1 0 15,-17 0 1,0 0-16,-1 0 15,19 0-15,-54 0 16,36 0 0,17 0-16,1 17 15,-1-17 1,0 0-16,1 18 16,-19 17-1,19 1-15,-36-1 16,17 18-16,1-18 15,18 0-15,17-17 16,0 0-16,0 17 16,0 0-16,0 0 15,0 18-15,0 18 16,0-1-16,0 1 16,0 17-16,0-53 15,0 1-15,0 17 16,35-36-16,-18 19 15,1-19-15,0-17 16,17 35-16,0-35 16,1 18-16,17 17 15,-18-35-15,0 18 16,18 0-16,-18-1 16,36-17-16,-18 0 15,17 18-15,18-18 16,-17 0-16,35 0 15,53 0-15,-106 0 16,-1 0-16,-16 18 16,-19-18-16,1 0 47,0 0-32,-1 0 1,1 0-16,0 0 47</inkml:trace>
  <inkml:trace contextRef="#ctx0" brushRef="#br0" timeOffset="131063.07">28928 11942 0,'-18'0'31,"-17"0"-15,0 0-16,-1 0 15,1 0-15,17 0 16,1 0-16,-1 0 47,-17 0-31,-18 35-16,-18 18 15,-17-36-15,0 54 16,17-53-16,1 17 15,-18 0-15,52 0 16,19-35-16,17 18 47,0 0-31,0 17-16,17 35 15,19-34-15,-1-1 16,36 0-16,-19 1 15,37-1-15,-19-17 16,54-18-16,-19 0 16,37 0-16,-1 0 15,0 0-15,-18-18 16,-52 18-16,17-18 16,-53 1-16,-17 17 15,-18-18 1,18 18-16,-18-18 15,17 1-15,1-1 16,0 0-16,-1-17 16,1 17-16,-1-17 15,1-18-15,-18 36 16,0-36-16,18 0 16,-18 18-16,0-1 15,0 1-15,-18-18 16,0 18-16,1 17 15,-1 1-15,1-19 16,-19 19-16,1-1 16,-18 0-16,-35 1 15,17-1-15,-17 0 16,-18 18-16,-35 0 16,0 0-16,18 0 15,34 18-15,54 0 16,-18-1-16,36-17 15</inkml:trace>
  <inkml:trace contextRef="#ctx0" brushRef="#br0" timeOffset="135169.2">18962 8502 0,'-18'0'16,"1"0"-16,-1 0 15,0 0 32,1 0-31,-1 18-16,0-1 15,1 1-15,-1 17 16,18 0-16,-18 1 16,1 34-16,-1 1 15,-35 52 1,36-70-16,-1 18 0,0 88 16,1-89-16,-19 54 15,36-72-15,0 19 16,-17 17-1,17-17-15,0 17 0,0-18 16,0 19 0,0 17-16,0-1 0,0-16 15,0 16-15,0 37 16,0-72-16,0 18 16,0-17-1,17-36-15,-17 36 16,53-18-16,-35-1 0,0-16 15,-1 34-15,1-17 16,-1 0-16,19-18 16,-19 1-16,19 34 15,-1-34-15,36-1 16,-54 0-16,18-17 16,-17-1-16,17 1 15,1 0-15,-1-1 16,-17-17-16,-18 18 15,35 0-15,0-1 16,36 1-16,-18-18 16,0 0-16,35 17 15,-53-17-15,88 0 16,-17 0-16,18 0 16,-54 0-16,18 0 15,-52 0-15,-19 0 16,54-17-16,-53 17 15,-18-18-15,17 18 16,19-35-16,-19 17 16,36 1-16,0-1 15,35-17 1,-35 17-16,18 0 0,35-34 16,-54 34-16,37 0 15,-36 1-15,17-1 16,-52 18-16,35-18 15,-53 1-15,17-19 16,1 1-16,0 17 16,-1-34-16,1-1 15,-1-18-15,36 18 16,-35-35-16,17 35 16,-17 18-16,0-53 15,-18 35-15,0 0 16,0 35-16,0-35 15,0-17-15,0 17 16,0-18-16,-18 1 16,0-1-16,1 1 15,-1-1-15,-35 0 16,35-17-16,-17 0 16,-35 0-16,17 0 15,17 35-15,19 17 16,-18-16-16,-1-1 15,-17 17-15,36 1 16,-19-35-16,1 17 16,0-36-1,-18 36-15,18 18 16,-18-35-16,-18-1 16,36 18-16,-18 0 15,35 53-15,-17-35 16,0 0-16,17 17 15,1-17-15,-19 17 16,19 0-16,-19 1 16,1-1-16,-18-17 15,-17 17-15,34 1 16,-17 17-16,18-18 16,-18-17-16,36 35 15,-19 0 1,1-18-16,-18 18 0,18 0 15,-18 0-15,35 0 16,-35 0-16,36 0 16,-1 0-1</inkml:trace>
  <inkml:trace contextRef="#ctx0" brushRef="#br0" timeOffset="136827.09">19703 8961 0</inkml:trace>
  <inkml:trace contextRef="#ctx0" brushRef="#br0" timeOffset="137511.29">19209 9049 0,'35'0'63,"71"-18"-63,-18 0 15,-17-17-15,-1 18 16,-17 17-16,-18 0 16,-17 0-16,0 0 93</inkml:trace>
  <inkml:trace contextRef="#ctx0" brushRef="#br0" timeOffset="138292.6">19703 11183 0,'0'-18'0,"17"18"110,1 0-110,0 0 15,34 36-15,1-19 16,-35-17-16,70 18 16,-17 0-16,-36-18 15</inkml:trace>
  <inkml:trace contextRef="#ctx0" brushRef="#br0" timeOffset="141438.21">4939 8625 0,'-18'0'15,"18"18"1,-17-18 0,17 18-16,-18 35 0,0 0 15,1 17 1,-19 1-16,19 17 16,-1 0-16,0-17 15,1 52-15,-18-52 16,17 17-16,0 35 15,18-52-15,-17-18 16,17 35-16,0-35 16,0 35-16,0-17 15,0-1-15,0 18 0,-18 1 16,18-37 0,0-16-16,0 34 15,0 19-15,0-37 16,0 1-16,0 0 15,0-17-15,0 16 0,0-16 16,0 34 0,0-52-16,0 52 15,0-52-15,18 0 16,-1 35-16,-17 0 16,18-18-16,0-18 15,-18 19 1,17-19-16,-17 1 15,0 0-15,18-1 16,-1 1-16,1-18 16,0 0-16,-1 0 15,19 18-15,-19-18 16,1 17-16,17-17 16,-17 0-1,17 0-15,0-17 16,-17-1-1,35 0-15,18-35 16,-19 0-16,-16 36 16,52-89-16,-17 53 15,-36 0-15,0 0 16,-17 0-16,-1 0 16,1 1-16,0-19 0,-18 36 15,53-18 1,-36 0-16,1-18 15,-1 18-15,1 0 16,0 1-16,-18-19 16,0 36-16,0-18 0,0 0 15,0 18-15,0-18 16,0-36-16,0 37 16,0-1-1,0 0-15,0-35 16,0 70-16,-18-53 0,0 18 15,1 1-15,-18 16 16,-18-34-16,53 34 16,-36 1-1,19 18-15,17-19 16,-18 1-16,0 0 16,1 17-1,-18-17-15,-1-1 16,1 1-16,-18 18 15,53-1-15,-35 0 16,-1 1-16,36-1 31,-17 18-31,17-18 16</inkml:trace>
  <inkml:trace contextRef="#ctx0" brushRef="#br0" timeOffset="148620.31">19015 9525 0,'53'0'172,"-18"0"-172,53 18 15,-35-1-15,0 1 16,35-18-16,-17 35 16,-1-35-16,-17 18 15,-18-18-15,-17 0 16,0 0-16,-1 0 47,1 0-47,35 0 15,-18 0-15,18 0 16,0 0-16,-18 0 16,1 0-16,-1 0 15,-18 0-15,1 0 16,0 0-1,-1 0-15,1 0 16,0 0 0,-1 0-16,1 0 15,0 0 17,-1 0-1,19 0-31,16 0 15,-16-18 1,-19 18-16,1 0 16,0 0-16</inkml:trace>
  <inkml:trace contextRef="#ctx0" brushRef="#br0" timeOffset="154349.5">21661 8326 0,'-53'0'47,"17"0"-31,-17 0-16,18 0 15,0 0-15,-18 0 16,35 0-16,1 0 15,-1 0 1,-17 0-16,-1 0 16,1 17-16,0 36 15,-18-35-15,18-1 16,-1 19-16,1-1 16,35-17-1,-17-1-15,17 1 0,0-1 31,0 1-15,0 0-16,0 17 16,0-17-16,0-1 15,0 1 1,0 17-16,17-17 16,-17 0-16,53 17 15,18-18 1,-54 19-16,36-36 15,-18 17-15,1 1 16,-1-18-16,0 18 16,18-18-16,-35 0 15,52 17-15,1-17 16,17 0-16,-17 0 16,17 0-16,-17 0 15,-1 0-15,-35 0 16,18 0-16,-35 0 15,35 0-15,-18 0 16,0 0 0,18 0-16,-35 0 15,35 0-15,53 0 16,-18-17-16,-18-1 16,-34 18-16,34-35 15,-17 17-15,-18 18 16,-17-18-16,0 18 15,-1 0 1,1-17 0,0-1-16,17-17 15,-17 17-15,-1 1 16,1-1-16,-18 0 16,0 1-1,0-19-15,0 19 16,0-1-16,17 0 15,-17 1-15,0-1 16,0 1 0,0-1-16,0 0 15,-17 1 1,-1-1-16,1 18 16,-1-18-16,-17 1 15,17-19-15,0 19 16,1 17-16,17-18 15,0 1-15,-18 17 16,0-18-16,1 18 16,-18 0-16,17-18 15,0 18-15,-17 0 16,17 0-16,-17 0 16,17 0-16,1 0 15,-19 0-15,19-17 16,-1 17-1,1 0-15,-19-18 16,19 18-16,-1 0 16,-17 0-16,-1 0 15,1 0-15,18 0 16,-36 0-16,35 0 16,-17 0-16,-1 0 15,19 0 1,-18 0-16,17 0 15,-17 0-15,-1 0 16,19 0-16,-36 18 16,35-18-16,-17 0 15,0 0-15,17 17 16,0-17-16,1 0 47,-1 0-32,0 0-15,-17 0 16,-18 0 0,18 0-16,17 0 15,-17 0-15,17 0 16,1 0 0,-1 0-1,-17 0 1,17 0-16,-35 18 15,18-18-15,0 18 16,-18-18-16,17 0 16,19 0-16,-1 0 15</inkml:trace>
  <inkml:trace contextRef="#ctx0" brushRef="#br0" timeOffset="156403.91">25647 8273 0,'0'-18'0,"-18"18"15,1 0 17,17-18-17,0 1 1,-36 17 15,1 0-31,-18 0 16,-17 0-16,17 0 15,-18 0-15,1 0 16,34 17-16,-17 1 16,36 0-16,-19-1 15,19 1-15,17 0 16,-18-1-16,1-17 16,-1 18-16,0-18 15,18 17-15,-17 1 16,-1 0-1,18-1 1,0 1 0,-18-18-16,18 18 15,0-1-15,0 1 16,0 0 0,0 17-16,0-18 15,18 19 1,0-19-1,17 1-15,-17-18 16,17 0-16,0 18 16,0-18-16,18 0 15,-17 0-15,17 0 16,35 0-16,-35 0 16,-18 0-16,35 0 15,-17 0-15,53 0 16,-35 0-16,-18 0 15,0 0-15,0 0 16,-18 0-16,0 0 16,18 0-16,-18 0 15,1 0-15,16 0 16,19 0-16,-18-18 16,-35 18-16,17 0 15,0 0-15,-17 0 16,17 0-1,-17 0-15,35 0 16,-36 0-16,36 0 16,-35 0-16,52 0 15,-34 0-15,17 0 16,-18 0-16,0-18 16,0 18-16,1 0 15,-19 0 1,1 0-16,0 0 15,17-17-15,-17 17 16,-1-18-16,36 0 16,-18 1-16,-17 17 15,35-18-15,-53 1 16,18 17 0,-18-18 30,0 0-46,0 1 16,0-1-16,0 0 16,-18-17-16,18 17 15,-18 1-15,-17-1 16,17 18-16,-35 0 16,36 0-16,-18-17 15,-18 17-15,35 0 16,0 0-16,1 0 15,-1-18-15,0 18 16,1-18-16,-1 18 16,-35-17-16,18 17 15,-18-18-15,0 0 16,-35 18-16,35-17 16,0 17-16,-35 0 15,53 0-15,17 0 16,0 0-16,1 0 15,-1 0-15,0 0 16,1 0-16,-19 0 16,-16 0-16,-1 0 15,0 0-15,0 0 16,18 0-16,17 0 16,0 0-1,1 0 1,-19 0-1,19 0 1,-1 0-16,-17-18 16,17 18-16,1 0 15,-1 0 63,0 0-62,1 0 0</inkml:trace>
  <inkml:trace contextRef="#ctx0" brushRef="#br0" timeOffset="159851.34">22490 8061 0,'17'0'250,"1"0"-235,17 0-15,-17 0 0,17 0 16,-17 0-1,-1 0 17</inkml:trace>
  <inkml:trace contextRef="#ctx0" brushRef="#br0" timeOffset="161279.37">22137 7514 0,'-18'0'47,"1"0"-32,-19 0 1,19 0-16,-19 0 0,1 0 16,0 0-1,17 0-15,-35 0 16,36 0-16,-19 0 15,1 0 1,17 0 0,1 0-16,-19 0 0,1 0 15,0 0-15,0 0 16,-1 18-16,1 17 16,0-17-1,0-1-15,-1 1 16,19-18-16,17 18 0,-18-18 15,0 0-15,18 17 16,0 1-16,0 0 16,0-1-16,-17 18 15,17-17-15,0 17 16,0 1 0,0-1-16,0 18 15,35-35-15,-35-1 16,35 18-16,-17-17 15,17 17-15,-17-17 16,17 0-16,0-18 16,-17 17-16,17-17 15,18 0-15,-18 0 16,36 0-16,17 0 16,-35 0-1,35 0-15,-35 0 0,0-17 16,-35-1-16,-1 18 15,1-18-15,0 1 16,-18-1 0,0 0-1,17 18 1,-17-35-16,18 35 16,-18-17-16,18-1 15,-18 0-15,0 1 16,0-1-16,0 0 31,17-17-31,1 35 16,0-35-16,-1 17 15,-17 0-15,0 1 16,0-1-16,0 1 16,0-1 15,0 0-16,0 1-15,0-1 16,0 0-16,0 1 31,0-1-15,0 0-16,0-17 16,0 18-1,0-1-15,0 0 16,0 1-1,0-1-15,0 0 16,-17 1 0</inkml:trace>
  <inkml:trace contextRef="#ctx0" brushRef="#br0" timeOffset="164378.37">21519 6544 0,'0'-18'47,"0"1"-16,-17 17-31,17-18 16,-18 18 0,1 0 15,17-18-15,-18 18 15,0 0-16,1 0 1,-1 0 15,0 0-15,1 0 0,-36 0-16,17 18 15,19-18 1,-1 0-1,1 18 17,17-1-32,-18-17 15,0 18-15,18 0 16,-17-1 0,17 1-16,-18-18 15,0 18 1,18-1-16,0 1 15,-17 17-15,17-17 16,0-1-16,0 1 16,0 0-16,0 17 15,-18 0-15,18 1 16,0-1-16,0-18 16,0 1-16,0 0 15,0-1-15,0 1 16,0 0-1,0-1-15,0 1 32,0 0-1,18-1 31,-1-17-46,1 0-16,0 0 16,17 0-1,-17 0-15,17 0 16,-18 0-16,1 0 16,0 0-1,-1 0-15,1 0 31,17 0-31,1 0 16,-1 0-16,-17-17 16,-1-1-16,18 18 15,-17 0-15,0 0 16,-1-18-16,1 18 16,-18-17-16,18 17 15,-18-18 1,17 18-16,-17-18 15,18 1-15,0 17 16,-1-18-16,1 0 16,-1 1-1,-17-1 1,0 1-16,0-1 16,18 0-1,0 18 1,-18-17-16,17-19 15,-17 19-15,18-1 16,-18 0-16,0 1 16,0-1 31,0 1-32,0-1 16,0 0-15,-18 18-16,1-17 16,-1 17-16,18-18 15,-18 18-15,1 0 16,-1 0-16,18-18 16,-17 18-16,-1-17 15,0 17 1,1-18-1,-19 18-15,19 0 16,-19 0-16,19 0 16,-1 0 46,1 0-62,-19-18 31</inkml:trace>
  <inkml:trace contextRef="#ctx0" brushRef="#br0" timeOffset="166204.84">26264 8220 0,'0'-18'109,"0"-17"-93,0-18-16,0 18 16,0-1-16,0 1 15,0-18-15,0 18 16,0 17-16,0 1 15,0-19-15,0 1 16,18 0-16,-18 17 16,0-17-16,18-18 15,-18 18-15,0 17 16,0-17-16,0-1 16,17 1-16,-17 18 15,0-19-15,18 36 16,-18-17-16,0-1 15,0 0-15,0 1 16,0-19 0,0 19-1,17-19 1,-17 19-16,18-18 16,-18 17-16,0 0 15,0 1-15,18-1 16,-18 0-16,0-17 15,0 17-15,0 1 16,0-1 0,0 1-1,0-1 1,17 18 0,-17-18-1,0 1 63,0-1-31,-53 18 31,-17 18-62,-18 17-16,35-17 16,-35-1-16,52 1 15,1-1-15,35 1 47,18-18 16</inkml:trace>
  <inkml:trace contextRef="#ctx0" brushRef="#br0" timeOffset="166696.31">26300 7003 0,'17'0'31,"1"17"-15,17 1-16,-17 17 15,17-17-15,0-1 16,1 1-16,-1-18 16,-17 18-16,34-18 15,1 0-15,-17 0 16,-19 0-16,1 0 31,-18 17-31,-18-17 47</inkml:trace>
  <inkml:trace contextRef="#ctx0" brushRef="#br0" timeOffset="167946.37">26282 6456 0,'0'0'0,"-35"0"31,17 0-31,0 0 47,1 0-31,-1 0-16,0 0 15,1 0 1,-1 17-1,1 1 1,17 17-16,-18 1 16,18-1-16,-18 0 15,18 1-15,0-1 16,0-18-16,0 1 16,0 0-16,0-1 0,0 1 15,0 0 1,0 17-16,0-17 15,18-18-15,-18 17 16,18 1-16,-1 17 16,18 0-16,-17-17 31,0 0-15,17-1-1,-17-17-15,-1 0 16,1 0-1,17 18-15,-17-18 0,-1 0 16,19 0 0,34 0-16,1 0 15,-36 0-15,71 0 16,-53-35-16,35 35 16,-53-18-16,-17 18 15,0 0-15,-1-18 16,-17 1-1,36-19-15,-19 1 16,1 18-16,0-1 16,-1-17-16,1-1 0,-1 19 15,1 17-15,-18-18 16,0 0-16,0 1 16,0-1-1,0 1 1,0-1-16,-18 0 15,1 1-15,-18-1 16,-1 0 0,1 1-16,0 17 15,-18-18-15,17 0 16,1 18-16,18 0 16,-1 0-16,-17 0 15,-1 0 1,19 0-16,-1 0 15,-17 0-15,0 0 16,-1 0-16,1 0 0,0 0 16,17 0-16</inkml:trace>
  <inkml:trace contextRef="#ctx0" brushRef="#br0" timeOffset="171389.14">22031 6844 0</inkml:trace>
  <inkml:trace contextRef="#ctx0" brushRef="#br0" timeOffset="171809.09">22401 6826 0</inkml:trace>
  <inkml:trace contextRef="#ctx0" brushRef="#br0" timeOffset="172208.49">23283 6862 0,'0'0'0,"-17"0"31</inkml:trace>
  <inkml:trace contextRef="#ctx0" brushRef="#br0" timeOffset="172793.33">23865 6862 0</inkml:trace>
  <inkml:trace contextRef="#ctx0" brushRef="#br0" timeOffset="173094.44">25030 6844 0</inkml:trace>
  <inkml:trace contextRef="#ctx0" brushRef="#br0" timeOffset="173368.79">26300 6826 0</inkml:trace>
  <inkml:trace contextRef="#ctx0" brushRef="#br0" timeOffset="176953.57">22084 6438 0,'-35'0'31,"17"0"-31,-17 0 16,17 0-16,-17 0 15,17 0 1,-17 0-16,17 0 16,1 0-16,-19 0 15,1 0-15,0 0 16,-1 18-16,1-18 16,0 17-16,17-17 15,-52 0-15,52 0 16,0 0-16,1 0 15,-1 0-15,1 0 16,-1 0-16,0 18 16,1-18-1,-1 0-15,0 0 16,-17 0-16,17 18 16,1-18-16,-19 17 15,19-17 1,-1 18-16,1-18 15,-1 18-15,0-18 16,18 35-16,-17-17 16,-1-18-16,-17 17 15,17 19-15,-17 16 16,17-52-16,1 18 16,-19 17-16,19-17 15,-1 0-15,18-1 16,0 1-16,0 0 15,0-1 1,0 18-16,0-17 16,0 17-1,0-17 1,0 17-16,0-17 16,0 0-16,0-1 15,0 1-15,0-1 16,0 1-16,18 0 15,-1-1 1,1-17 31,0 0-47,-1 0 16,18 18-16,18-18 15,-17 0-15,34 0 16,71 0-16,-70 0 15,70 0-15,-35 0 16,35 0-16,-53 0 16,0-35-16,-17 35 15,35 0-15,-89 0 0,36 0 16,0 0 0,0 0-16,0 0 15,53 0-15,-18 0 16,18 0-16,106 0 15,-71 0-15,-35 0 0,70 0 16,-70 0 0,17 0-16,-52 0 15,-36 0-15,0 0 16,18 35-16,-35-35 16,35 0-16,-18 0 15,0 0-15,18 18 16,0-18-16,-18 0 15,36 0-15,0 17 16,17-17-16,-53 0 16,36 0-16,17 0 15,-18 18-15,19-18 16,-19 0-16,18 0 16,18 0-16,-35 0 15,70 0-15,-71 0 16,-17 0-16,35 0 15,-52 0-15,-1 0 16,0 0-16,1 0 16,-1 0-1,18 0-15,17 0 16,-17 0-16,0 0 16,35 0-16,-35 0 15,0 0-15,-18 0 16,1 0-16,-19 0 15,1 0-15,0 0 16,17 0-16,0 0 16,36 0-16,17 0 0,-35 0 15,70-53 1,54 53-16,-124-18 16,0 1-16,-36-1 15,1 18 1,17-18 15,18 18-15,0-17-16,18-1 15,-54 1-15,1-1 16,17 18-16,-35-18 16,18 18-16,-1-17 31,1-1-31,17 0 15,-17 1-15,17-19 16,0 1-16,1-18 0,-19 18 16,19 0-16,-36-1 15,17 1 1,-17 0-16,18 0 16,-18 17-16,18-17 15,-18-1-15,17 1 0,1 0 16,-18 0-16,0 17 15,0-17 1,0 17-16,0 0 16,0 1-16,0-1 15,0-17-15,0 17 16,0 1 0,0-1 15,-35 0 0,-1 18-31,19 0 0,-1-17 16,-17 17-16,17 0 15,0 0-15,1-18 16,-1 18 0,-17 0-1,0-18-15,17 18 16,-35 0-16,18 0 15,-18-17 1,-35 17-16,35 0 16,-18 0-16,1 0 15,17 0-15,0 0 0,18 0 16,-1 0 0,-17 0-16,18 0 15,0 0-15,-1 0 16,1 0-16,-18 0 15,-17 0-15,-1 0 0,1 0 16,-36 0-16,18 0 16,17 17-1,-52 1-15,105-18 16,-35 0-16,18 0 16,-1 18-16,1-18 0,0 0 15,17 0 1,-35 0-16,0 35 15,-17-35 1,17 0-16,-18 18 16,-17-18-16,53 0 0,0 0 15,-1 17-15,1-17 16,0 0 0,0 0-1,-1 0-15,1 0 16,-18 0-16,-35 18 0,17-18 15,-17 17-15,53-17 16,-36 18-16,1-18 16,17 0-16,0 0 15,35 0 1,1 0-16,-1 0 0,-17 18 16,-1-18-1,-52 0-15,18 17 16,-54 19-1,71-36-15,-53 17 16,54-17-16,-19 18 16,36-18-16,-1 0 15,19 0-15,-18 0 16,-18 0 0,17 0-16,-52 0 15,35 18-15,-17-18 16,34 0-16,-17 0 0,36 0 15,-1 0 1,1 0-16,-1 0 16,0 0-1,1 0-15,-1 0 0,-17 0 16,-1 0-16,-16 0 16,-19 0-16,36 0 15,17 0 1,0 0-1,1 0 17,-1 0-32,0 0 15,-17 0-15,18 0 16,-19 0 0,19 0-16,-19 0 15,19 0-15,-1 0 0,0 0 16,-17-18-1,0 18 1,-18 0-16,-18-18 16,1 18-16,35 0 15,-18 0-15,17 0 16,36-17-16</inkml:trace>
  <inkml:trace contextRef="#ctx0" brushRef="#br0" timeOffset="187733.06">23213 4780 0,'-18'0'31,"1"0"32,-19 0-48,-17 0-15,-17 0 16,-1 18-16,18-18 16,-17 0-16,-1 0 15,-17 0-15,17 0 16,18 0-16,36 0 15,-54 0-15,54 0 16,-19 0-16,1 0 16,0 0-16,0 17 15,-1 1-15,1-18 16,0 18 0,-36-18-16,36 17 15,-36-17-15,36 0 16,-18 18-16,36-18 15,-19 0-15,1 18 16,17-18-16,-17 17 16,17 1-16,1 17 15,-19-17 1,-16 17-16,16-17 16,1 17-16,0 0 15,-18 18-15,18-18 16,17-17-16,0 17 15,1-35-15,-1 0 16,0 36-16,1-19 16,-1 1-16,18 17 15,-18 1-15,1-1 16,17 0-16,0 18 16,0 0-16,0 0 15,0-18-15,17 36 16,-17-36-16,18 18 15,17 0-15,1-18 16,-19 36-16,19-19 16,-19-34-16,18 17 15,36 18-15,-18 18 16,0-18-16,17-18 16,-17 18-16,18-35 15,-36-1-15,36 19 16,-1-19-16,-34-17 15,34 18-15,18-18 16,-17 35-16,123-17 16,-88-18-16,-53 0 15,17 0-15,36 0 16,-35 0-16,-1 0 16,36 0-16,-18 0 15,-17 0-15,17 0 16,18 0-16,35 0 15,0 0-15,35 0 16,-35 0-16,18-36 16,88 19-16,-106-18 15,-17 35-15,-71 0 16,0 0-16,-18 0 16,0 0-16,-17 0 15,17 0 1,53 0-16,-17 0 15,-18 0-15,88-18 16,0 18-16,18-18 16,-18 18-16,-35 0 15,17-35-15,-70 35 16,-35 0-16,-1 0 16,19 0-16,-1-18 15,35 18-15,1 0 16,35-17-16,-71-1 15,53 18-15,-52-18 16,-1 18-16,-18 0 16,1 0 15,0-35-31,52 0 16,-17 17-1,35-52-15,-52 34 16,-19 19-16,1-19 15,0 19 1,-18-18-16,0-1 16,0 19-16,0-36 15,0 17-15,0-16 16,0-1-16,0 0 16,0-18-16,0 1 15,0 17-15,-18 35 16,0-35-16,1 18 15,-1 17-15,0-17 16,-17 17-16,17-17 16,1 17-16,-18 1 15,-18-19-15,17 19 16,1-1-16,-53-35 16,0 36-16,-18-19 15,-18 1-15,71 35 16,-70-35-16,52 35 15,19-53-15,-37 53 16,19-18-16,-18 1 16,35 17-16,-53 0 15,-35 0-15,17 0 16,54 0-16,-36 0 16,18 0-16,35 0 15,0-18-15,18 18 16,17 0-16,-35 0 15,18 0-15,-18 0 16,18 0 0,-18 0-16,-18 0 15,1 0-15,-19 0 16,36 0-16,0 0 16,18 0-16,-18 0 15,18-18-15,17 18 16,-17 0-16,17 0 15,-17-17-15,-18 17 16,-17 0-16,-1-18 16,1 18-16,17-18 15,17 1-15,-34-1 16,35 0-16,-1 1 16,1-1-16,17 1 15,-17-1-15,35 0 16</inkml:trace>
  <inkml:trace contextRef="#ctx0" brushRef="#br0" timeOffset="189096.45">24941 4445 0,'0'18'125,"0"35"-125,0-18 15,0 0-15,0-17 16,0 17-16,0 0 15,0-17-15,0 0 16,0-1-16,0 1 16,0-1-1,0 19 32,0-19-47,0 19 16,0-19-16,0 1 15,0 0 1</inkml:trace>
  <inkml:trace contextRef="#ctx0" brushRef="#br0" timeOffset="189706.45">24959 4410 0,'-18'0'63,"1"0"-47,-19 17-16,1-17 15,0 18-15,0 0 16,17-1-16,-17 1 15,17 0-15,0-1 16,18 1 31</inkml:trace>
  <inkml:trace contextRef="#ctx0" brushRef="#br0" timeOffset="190306.74">25012 4410 0,'18'0'78,"-1"17"-62,1 1-1,-1 17-15,1 18 16,0-35 0,-1-1-16,1 1 15,0-18-15,-18 18 31,17-18 16</inkml:trace>
  <inkml:trace contextRef="#ctx0" brushRef="#br0" timeOffset="190954.54">25841 4762 0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1-01T07:55:59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4374 7585 0,'36'0'94,"-1"0"-79,36 0-15,17 0 16,35 0-16,36 17 16,17-17-16,-35 18 15,36-18-15,-18 35 16,-89-35-16,36 18 16,-88-18-16,87 18 15,-52-18-15,0 17 16,35-17-16,-17 18 15,70-18-15,-35 0 16,88 0-16,-88 0 16,-71 0-16,18 0 15,0 17-15,-18-17 16,-17 18-16,0-18 16,17 18-1,18-1 1,105 1-1,-34 0-15,-18-18 16,0 0-16,-53 35 16,17-35-16,-17 18 15,-35-18-15,-1 0 16,1 0 31,17 0-47,0 0 15,1 0-15,-1 0 16,-17 0-16,-1 0 16,1 0-16,0 0 15,-1 0-15,1 0 16,0 0-16,-1 0 16,18 0-16,-17 0 15,35 0-15,0 0 16,-18 0-16,0 0 15,-17 0-15,17 0 16,1 0-16,-19-18 16,19 18-16,16 0 15,-16-18-15,17 18 16,35 0-16,-35-17 16,-36 17-16,19 0 15,-19 0-15,1 0 31,0 0-15,17 0 0,35 0-16,1 0 15,35-36-15,-36 36 16,1 0-16,-53 0 16,17 0-16,0 0 15,0 0 16,1 0-15,17 0-16,35-17 16,-18 17-16,36 0 15,88-18-15,-123 18 16,17 0-16,-35 0 16,-35 0-16,17 0 15,0 0 1,-17 0-16,35 0 15,-18 0-15,35 0 16,36 0-16,-17-18 16,-19 18-16,-35 0 15,36 0-15,-53 0 16,-1 0 15,1 0-31,17-17 16,0 17-16,18 0 15,0 0-15,35 0 16,-35 0-16,0 0 16,-18 0-16,1 0 15,-36-18-15,17 18 16,1 0 0,0 0-16,-1 0 15,54 0-15,-1 0 16,19-17-1,-19 17-15,1 0 16,-18 0-16,0 0 16,-36 0-16,1 0 15,0 0-15</inkml:trace>
  <inkml:trace contextRef="#ctx0" brushRef="#br0" timeOffset="1706.42">8467 6862 0,'0'0'0,"-18"-18"0,0 18 16,1 0-16,-19-18 16,19 1-16,-18 17 15,17-18-15,0 0 16,1 18-16,-19-17 16,19 17-16,-36-18 15,18 18-15,-1-18 16,-17 18-16,-35-17 15,18-1-15,-19 1 16,1 17-16,53-18 16,-36 18-16,18-18 15,-35 18-15,71 0 16,-36 0-16,35 0 16,0 0-1,1 0-15,-1 0 16,-17 0-16,0 0 15,-18 0-15,0 18 16,17 0-16,-52-1 16,18 1-16,17-1 15,18 1-15,-1 0 16,36-1-16,-17 1 16,-1 0-16,18-1 15,-18 1-15,18 0 16,0 52-16,0-17 15,0-18-15,0 18 16,0 0-16,0-18 16,0 18-16,0-17 15,18 34-15,0-35 16,-1 1-16,19-1 16,-19 0-16,54 18 15,-18 0-15,-18-18 16,-17-17-16,34 17 15,37-17-15,-36 0 16,35-1-16,-35 1 16,0-18-16,0 17 15,-18 1-15,35 0 16,-52-18-16,0 17 16,52-17-16,-35 0 15,-17 0-15,17 0 16,1 0-16,34 0 15,-34 0-15,-36-17 16,35 17-16,-35-18 16,17 18-16,1 0 15,17 0 1,1-18-16,-1-17 16,35 18-16,-17-1 15,0 0-15,0 1 16,-35-1-16,-1 0 15,1 18-15,-18-17 16,0-1-16,0 0 16,0-17-16,18 0 15,-18 17-15,0-17 16,17 35-16,1-35 16,-18 17-16,0-17 15,0 17-15,0 0 16,0 1-1,0-1-15,0 1 16,0-1-16,0 0 16,0 1-1,0-1 1,0 0 0,0 1-16,0-1 15,-18 0-15,18 1 16,-17 17-16,17-18 0,0 1 15</inkml:trace>
  <inkml:trace contextRef="#ctx0" brushRef="#br0" timeOffset="2793.77">8520 6932 0</inkml:trace>
  <inkml:trace contextRef="#ctx0" brushRef="#br0" timeOffset="4003.14">9190 7391 0,'-18'0'47,"36"0"0,17 17-47,18 1 15,35 0-15,0-18 16,-52 17-1,17 1-15,0-18 16,-1 18-16,19-1 0,-36 1 16,1-1-16,16-17 15,1 0-15,36 36 16,-19-36 0,36 0-16,-18 0 15,18 17-15,35-17 0,-35 0 16,0 0-16,-36 0 15,-34 0-15,34 0 16,-17 0-16,35 0 16,18 0-1,35 0-15,-105 0 0,69 0 16,1 0-16,-35 0 16,-54 0-16,1 18 15,17-18-15,-17 0 16,0 18-16,-1-18 15,36 0 1,-18 17-16,36-17 16,-18 0-16,-18 0 15,18 0-15,-18 0 16,18 0 0,-35 0-16,17 0 0,-17 0 15,-1 0 1,1 0-16,0 0 15,-1 0-15,1 0 16,0 0 15,17 0-31,0 0 16,18 0-16,35 0 16,-35 0-16,-17 0 15,-1 0-15,-18 0 16</inkml:trace>
  <inkml:trace contextRef="#ctx0" brushRef="#br0" timeOffset="4946.49">8996 7602 0,'0'0'0,"35"-17"16,0 17-1,1 0-15,17 0 16,17 0-16,-17 0 16,0 0-16,53 0 15,-18 0-15,18 0 16,35 0-16,-88 0 16,106 0-16,-71 0 15,-71 0-15,54 0 16,-18 0-16,-18 0 15,0 17-15,18 19 16,0-36-16,18 17 16,-36-17-16,71 0 15,0 0-15,35 0 16,-71 18-16,1-18 16,-18 0-16,-18 0 15,-17 18-15,-1-18 16,1 0-1,0 0-15,-1 0 16,1 0-16,17 17 16,18-17-16,-17 0 15,-1 0-15,0 0 16,0 0-16,-17 0 31,0 0-15,17 0-16</inkml:trace>
  <inkml:trace contextRef="#ctx0" brushRef="#br0" timeOffset="18669.59">7408 9243 0,'18'0'31,"0"0"-15,-1 0 0,1 0-16,17 0 15,0 0-15,1 17 0,52 1 16,-35 0-1,53-1-15,35-17 16,0 0-16,-53 0 0,71 36 16,88-36-1,-36 0-15,36 0 16,-53 17-16,18-17 16,-36 36-16,-34-19 15,34-17-15,18 35 16,-53-17-16,36 0 0,-54-18 15,89 35 1,35-35-16,-36 35 16,1-35-16,-71 0 15,141 0-15,-88 18 0,-53-18 16,0 0 0,-35 18-16,35-18 15,-17 0-15,-54 0 16,36 0-16,35 0 15,-52 0-15,16 0 0,-52 0 16,0 0-16,-35 0 16,0-18-1</inkml:trace>
  <inkml:trace contextRef="#ctx0" brushRef="#br0" timeOffset="29674.47">2875 11730 0,'18'0'62,"35"35"-46,0-17-16,70 17 15,-70-35-15,88 18 16,35 17-16,-123-35 16,36 18-16,-36-1 15,-1 19-15,-34-36 16,0 17-16,17-17 16,-17 18-16,-1-1 15,1-17-15,52 0 16,-17 0-16,18 18 15,88 17-15,-124-35 16,36 0-16,-1 18 16,-17 0-16,-35-18 15,-1 17-15,1-17 16,0 0 0,-1 0-16,1 18 15,17-18-15,-17 0 16,-1 0-16,1 18 15,0-18-15,-1 0 16,1 17-16,0-17 31,-1 0-15,36 0 0,-18 0-1,1 0-15,-1 0 16,-17 0-16,17 0 15,0 0-15,0 0 16,-17-17-16,0 17 16,17-18-16,36 0 15,-19 18-15,37-17 16,-36-1-16,-18 0 16,-17 18-16,-1 0 15,-17-17 79</inkml:trace>
  <inkml:trace contextRef="#ctx0" brushRef="#br0" timeOffset="38718.36">5027 11095 0,'0'0'0,"-18"17"16,1 1-1,-1 17-15,18-17 16,0 17-16,-17 1 15,17-19-15,-18 36 16,18-18-16,0 18 16,0-17-16,-18-1 15,18 0-15,0 0 16,0-17-16,0 17 16,0 1-1,0-19-15,0 1 16,0 0-1,36-1 32,-19-17-31,18 0-16,-17 0 16,17 0-16,1 18 15,-19-18 1,1 0-1,0-18 1,-1-17 0,18 0-16,1 17 15,17-35-15,0 0 16,-18 36-16,-17-19 16,-1 36-16,1 0 15,-18-17 16,0-1-15,0 0 0,0-17-16,17 17 15,-17 1-15,0-18 16,0-1-16,0 19 16,0-1-1,0 0-15,-17 1 16,17-1-1,-35 0 48,17 18-47,-17 0-16,-1-17 15,-17-19-15,18 36 16,-18 0-16,18 0 15,17 0 1</inkml:trace>
  <inkml:trace contextRef="#ctx0" brushRef="#br0" timeOffset="42253.71">6809 11977 0,'17'0'78,"1"-18"-63,0 18 1,-18-17 0,17-1 30,1 18-30,-1 0-16,1-18 16,0 1-1,-1 17 79,-17 17-78,0 1-1,0 0 1,0-1-16,18 1 16,-18-1-1,0 1 1</inkml:trace>
  <inkml:trace contextRef="#ctx0" brushRef="#br0" timeOffset="48442.94">9560 12682 0,'18'0'63,"17"0"-63,36 36 15,-1-19-15,18 1 16,18 0-16,88 17 15,-17-18-15,-71-17 16,70 36-16,18 17 16,-53-36-16,-17-17 15,-19 18-15,-16 0 16,-54-18-16,18 0 16,17 35-16,19-35 15,-19 0-15,18 0 16,36 0-16,-1 0 15,89 0-15,-71 0 16,141 18-16,-141-18 16,-35 0-16,-18 0 15,-35 17-15,-35-17 16,0 0-16,-1 0 16,-17 18-16,18-18 15,0 0-15,-1 0 16,1 0-16,-1 0 15,19 0-15,-1 0 16,-17 0 0,-1 0-16,1 0 15,0 0 1,-18-18-16,35 18 16,0-17-16,36-19 15,-36 1-15,18 17 16,-18-17-16</inkml:trace>
  <inkml:trace contextRef="#ctx0" brushRef="#br0" timeOffset="50278.08">1623 13264 0,'17'0'63,"54"0"-48,-53 0 1,-1 18 0,54-18-1,17 0 1,-17 18-16,52-18 16,18 0-16,-35 0 15,-53 0-15,35 0 16,-70 0-1,-1 0-15,1 0 16,17 17 0,-17-17-1,0 0-15,52 18 16,248-18 0,-213 0-1,-16 0-15,-36 18 16,-18-18-16,-18 0 15,-17 17-15,18-17 16,0 0 0,-1 0-1,19 0-15,52 0 16,-18 18-16,19-18 16,-1 18-16,-18-18 0,-17 0 15,-17 17-15,-1-17 16,0 18-16,-17-18 15,-1 0 1,1 0-16,0 0 16,52 17-1,-34 1 1,34-18-16,-52 0 16,35 18-16,-18-1 15,0 1 1,-17-18-16,-1 0 15,19 18 1,-19-18-16,36 17 16,0-17-16,18 18 15,17-18 1,18 18-16,-53-18 0,17 0 16,-70 17-16,18-17 15,17 0 79,-17 0-78</inkml:trace>
  <inkml:trace contextRef="#ctx0" brushRef="#br0" timeOffset="55418.08">18433 7020 0,'17'0'16,"19"0"-16,-19 0 16,54 0-16,-18 0 15,17 0-15,107-17 16,-36-19-16,-18 19 16,18 17-16,-35-18 15,-53 18-15,18-18 16,-36 18-16,-17 0 15,-1 0-15,1 0 16,-1 0-16,36 0 16,18 0-16,35 0 15,17 0-15,-17 0 16,-35 0-16,34 0 16,1 0-16,18 0 15,-18 0-15,-1 0 16,231 0-1,-213 0 1,0 0-16,54 0 16,-71 0-16,-36 0 15,124 0-15,-88 0 16,123 0-16,-87 0 16,-72 0-16,71 36 15,-35-36-15,0 0 16,17 17-16,-87-17 15,69 0-15,1 0 16,-35 0-16,52 18 16,-52-18-16,70 0 15,0 0-15,-35 0 16,70 0-16,-35 0 16,-52 0-16,69 0 15,-87 0-15,70 0 16,0 0-16,-88 0 15,35 0-15,-35 0 16,0 0-16,35 0 16,-17 0-16,-36 0 15,106-18-15,71-17 16,-142 17-16,89 18 16,18-17-16,-54-18 15,-17 17-15,-53 18 16,-18 0-16,-17 0 15,17 0-15,0-18 16,106 18 0,-88-17-16,88-1 15,-70 18-15,88-35 16,0 17-16,-18 18 16,-18-18-16,-70 18 15,-18 0-15,-17 0 16,0-17-1,-1 17-15,18 0 16,18-18-16,-17 18 16,-19 0-16,19 0 15,-19 0-15,-17-17 32,18 17 14,17 0-46,18-18 16,-18 18 0,-17 0-16,0 0 15,-18-18-15,17 18 16</inkml:trace>
  <inkml:trace contextRef="#ctx0" brushRef="#br0" timeOffset="61329.2">24730 5962 0,'0'0'0,"-18"-18"0,0 18 16,1 0 47,-1 0-48,-17 0-15,0 0 16,-1 0-16,-17 0 15,18 0-15,-18 0 16,0 0-16,-35 0 16,70 0-1,-52 0-15,35 0 0,-1 0 16,19 0 0,-1 0-1,0 18 1,1-18-1,-1 0 1,1 18-16,-1-18 16,0 17-1,1-17-15,-1 18 16,0-18-16,1 17 16,-1 1-16,0-18 15,1 35-15,-1-35 16,0 18-16,1 17 15,-1-17-15,18 0 16,0-1-16,-17 1 16,17 17-1,0-17-15,0 17 16,-18 0-16,18 1 16,0-1-16,0-17 15,0 17-15,0 0 16,0 0-16,0 1 15,0-1-15,0 0 16,0-17-16,18 0 16,-1-1-16,1 1 15,-1-18-15,1 0 16,0 0-16,35 17 16,-18-17-1,0 18-15,36-18 16,-36 18-1,36 17-15,-54-35 16,54 18-16,-18-18 16,-18 0-16,18 0 15,0 0-15,35 0 16,-53 0-16,36 0 16,-18 0-16,17 0 15,-17 0-15,0 0 16,0 0-16,0 0 15,18 0-15,-36 0 16,18 0-16,-36 0 16,19 0-1,-1 0-15,0 0 16,1-18-16,52 18 16,-18-35-16,1 17 15,35 0-15,-36 1 16,54-1-16,-71 18 15,0-17-15,17 17 16,-52-18-16,-1 18 16,1-18-16,17 1 15,1-1-15,16 0 16,19 1-16,-18-1 16,0-17-16,-36 35 15,36-36-15,-35 36 16,0-17-1,-18-1 1,17 1-16,-17-1 16,0-17-1,18-1 1,-18 1 0,0 0-16,0 0 15,0-1-15,-18 1 16,-35 0-16,53 17 15,-17-17-15,-1 17 16,-17-17-16,17 0 16,18 17-16,-17 0 15,-1 1-15,0-1 16,1 0 0,-19 1-1,1-1-15,0 18 16,-36 0-16,54 0 15,-19 0-15,1-18 16,17 18-16,1 0 16,-1 0-16,1 0 15,-1 0-15,-17 0 16,17 0-16,-17 0 16,17 0-16,-35 0 15,18 0-15,0 0 16,-1 0-16,19 0 15,-1 0-15,0 0 47,1 0-47,-19 18 16,1 0-16,0-18 16,0 0-16,-1 17 15,19-17-15,-1 18 16,0-18 31,-17 0-47,18 0 15,-36 18-15,0-18 16,17 0-16,1 0 16,0 17-16,0-17 15,17 0 16,0 0-15,1 0-16,-36 18 16,17 0-16,36-1 15,-35 1-15,18-18 16,17 17-16,-18 1 16,18 0-1,-18-1 1,18 1-1,-17 0 1,17-1-16,-18 1 16,18 0-16,0 17 15,0-17 1,-18 17-16,18-18 16,0 1-16,0 0 15,0-1 1</inkml:trace>
  <inkml:trace contextRef="#ctx0" brushRef="#br0" timeOffset="63553.18">17798 14993 0,'17'0'110,"19"0"-95,-1 0 1,18 0-16,-18 0 16,36 0-16,-18 0 15,-18 0-15,18 0 16,0 0-16,-18 0 15,18 0-15,-18 0 16,0 0-16,-17 0 16,17 0-16,1 18 15,-1-18-15,18 0 16,-18 0-16,18 0 16,0 0-16,35 0 15,-53 0-15,-17 0 16,35 0-16,-35 0 15,-1 0 1,1 0 15,17 0-15,-17 0-16,17 0 16,18 0-16,-18 0 15,0 0-15,-17 0 16,0 0 15,-1 0-15,1 0-1,17 0-15,-17 0 16,0 0-16,52 0 16,-35 0-16,1 0 15,-19 0 1,1 0-16,0 0 15</inkml:trace>
  <inkml:trace contextRef="#ctx0" brushRef="#br0" timeOffset="83659.85">19756 14852 0,'35'0'125,"-18"18"-109,36-18-16,-17 17 16,17-17-16,-1 0 15,37 0-15,-36 18 16,0-18-16,-1 0 16,-16 0-16,-1 0 15,0 0-15,1 0 16,-19 0-16,1 0 15,17 0-15,-17 0 16,17 0-16,0 17 16,36-17-16,-36 0 15,18 0-15,18 0 16,17 0-16,-71 0 16,19 0-16,-1 0 15,-17 0-15,-1 18 16,19-18-16,-19 0 15,1 18-15,35-18 16,17 17 0,-17-17-16,18 0 15,17 0-15,-35 0 16,-35 18-16,17-18 16,0 0-16,-17 0 15,-1 0 1,1 0-16,0 0 15,17 0-15,0 0 16,36 0-16,70 0 16,-88 0-16,141 0 15,-88 0-15,70 0 16,-70 0-16,-53 0 16,-18 0-16,-17 0 15,-1 0 16,19 0-15,17 0-16,-1 0 16,37 0-16,-54 0 15,35 0-15,-17 0 16,18 0-16,-53 0 16,-1 0-1,1 0 1,0 0-16,-1 0 0,1 0 15,17 0 1,0 0-16,1 0 16,-1 0-16,18 0 15,17 0-15,-17 0 16,-17 0-16,34 0 16,18 0-16,-17-18 15,17 18-15,-35 0 16,-18 0-16,-17 0 62,0 0-46,-1 0-16,1 0 16,-1 0-1,19 0-15,-19 0 16,1-17-16,17 17 0,-17 0 15,52 0 1,-17 0-16,18 0 16,17 0-16,-17-18 15,17 18-15,-35-18 16,35 18-16,-17-17 16,-19 17-16,-16 0 15,34-18-15,-34 18 16,16 0-1,-16 0-15,34-17 0,-17 17 16,-17-18 0,-19 18-1,18 0-15,1 0 16,17-18-16,-18 18 16,18 0-16,-18-17 15,36 17-15,-36 0 0,0-18 16,18 18-1,-35 0 1,17 0-16,0-18 16,1 18-16,17 0 15,-36 0-15,36 0 16,0 0-16,0 0 16,35 0-16,-35 0 15,0 0-15,-18 0 16,36-35-16,-54 35 15,54 0-15,-53 0 0,-1 0 16,1 0 0,0 0-1,-1 0 1,1 0 0,-1 0-16,1 0 15,0 0 1,-1 0-16,19 0 0,-19 0 15,1 0 1,0 0 0,-1 0-16,1 0 15,-1 0 32,1 0-31,0 0-1,-1 0 1</inkml:trace>
  <inkml:trace contextRef="#ctx0" brushRef="#br0" timeOffset="86289.79">18927 15681 0,'0'0'0,"17"0"94,1 0-94,17 0 16,36 0-16,-36 0 15,0 0-15,18 0 16,-18 18-16,18-18 16,0 0-16,0 0 15,35 0-15,-17 0 16,-36 0-16,53 0 15,-17 0-15,-36 0 16,0 0 0,-17 0-16,0 0 31,-1 0-15,1 0-16,0 0 15,17 0-15,0 0 16,0 0-16,1 0 15,-1 17-15,-17-17 16,-1 0-16,1 0 16,0 18-16,-1-18 15,1 0 1,0 0-16,34 0 16,-16 0-16,-19 0 15,19 0-15,-1 0 16,0 0-16,0 18 15,1-18-15,-19 0 16,19 0-16,-1 0 16,0 0-16,1 0 15,-1 0-15,0 0 16,18 0 0,-18 0-16,1 0 15,-19 0-15,1 0 16,-1 0-16,1 0 15,0 0 1,17 0 0,0 17-1,1-17-15,-1 0 16,-18 0-16,1 0 16,17 0-16,-17 0 15,0 0 1,-1 0-1,1 0-15,0 0 16,17 0-16,0 0 16,-17 0-1,-1 0-15,1 0 16,0 0-16,-1 18 16,19-18-1,-19 0-15,19 0 16,-19 0-16,1 0 15,-1 0 1,1 0 0,0 0-1,-1 0 1,1 0-16,0 0 16,-1 0 15,19-18-31,-1 18 15,-18-17-15,1 17 16,0 0 0</inkml:trace>
  <inkml:trace contextRef="#ctx0" brushRef="#br0" timeOffset="96260.46">8572 12612 0,'0'17'94,"0"1"-79,0 17-15,0 1 16,0-1 0,0 0-16,0-17 15,0 17-15,0-17 16</inkml:trace>
  <inkml:trace contextRef="#ctx0" brushRef="#br0" timeOffset="96643.13">8449 12382 0,'0'0'0,"-35"0"16,35 18-16,-18 0 15,18-1-15,-18 1 16,1 0-16,17-1 31,0 1-15,0 0-1,0-1 1</inkml:trace>
  <inkml:trace contextRef="#ctx0" brushRef="#br0" timeOffset="97024.21">8396 12594 0,'0'0'0,"-35"35"15,-18 1 1,18-19-16,35 1 16,-36 0-16,36-1 15,-17-17-15,34 0 16</inkml:trace>
  <inkml:trace contextRef="#ctx0" brushRef="#br0" timeOffset="97452.79">8608 12612 0,'0'0'0,"17"0"63,1 0-48,0 17-15,-1 1 16,1 0-16,0 17 16,-1-17-16,1-18 15</inkml:trace>
  <inkml:trace contextRef="#ctx0" brushRef="#br0" timeOffset="104673.63">26547 4992 0,'-18'0'125,"0"0"-93,1 0-1,-1 0-16,0 0-15,1-18 16,-1 18-16,-17 0 16,17 0-1,0 0 1,1 0-16,-1 0 16,1 0-16,-1 18 15,-17 17 1,17-17-16,0-18 15,1 35-15,-19 0 16,19 18-16,-1-18 16,1-35-16,17 18 15,-18 17-15,0-17 16,18 17-16,0-17 16,-17 17-16,17 1 15,0-1 1,0 0-16,0 18 15,0 0 1,0-18-16,0 0 16,0-17-16,0 0 15,0 17-15,0-17 16,0-1-16,0 1 16,17 0-1,1-1-15,-18 1 16,18-1-1,-1 1 1,1-18 0,17 0-16,0 0 31,1 0-31,17 0 0,-36 0 16,18 0-16,-17 0 15,0-18 16,17 1-15,-17-18 0,17 17-16,-17-17 15,17 17-15,0-17 16,-17 17-16,-1 0 16,19-17-16,-19 18 15,1-1 1,0 0-16,17 1 15,-17-1 1,-18 0-16,17 18 16,1-17-16,-18-1 15,17 18 1,-17-18-16,18 1 16,0-1-1,-1-17-15,1 0 16,0-1-16,-18 19 15,0-1-15,0 0 16,17 18-16,-17-17 16,0-1 15,0 0-15,0-17-1,0 18-15,0-19 16,-17 19-16,-1-19 15,0 36 1,18-17 0,-17 17-1,17-18 1,-18 18-16,18-35 16,-18 17-16,18 1 15,-17 17-15,17-18 16,-18 0-16,1 1 15,-1-1 1,0 18-16,18-18 16,-17 18-1,-1 0-15,0-17 16,1 17 0,-1 0-16,18-18 15,-18 18-15,18-18 16,-17 18-1</inkml:trace>
  <inkml:trace contextRef="#ctx0" brushRef="#br0" timeOffset="105819.1">26352 5468 0</inkml:trace>
  <inkml:trace contextRef="#ctx0" brushRef="#br0" timeOffset="112500.58">28222 5098 0,'18'0'94,"-18"17"-47,-53 36-47,18-35 16,-36 52-16,-52 1 15,-36 35-15,35-36 16,1 1-16,70-1 15,0-34-15,53-19 16,0 1 0,0 0 15,0-1 0,0 19-31,0-19 16,0 1-16,0-1 15,0 1 1,0 0-16,18-18 16,-1 0-16,1 0 15,0 0-15,17 0 16,0-18-16,18 0 16,-35 18-1,17 0-15,-17 0 16,17 0-16,0 0 15,53 0-15,-35 18 16,36 17-16,-19-35 16,36 18-16,-35-18 15,-19 0-15,1 0 16,-35 0-16,0 0 16</inkml:trace>
  <inkml:trace contextRef="#ctx0" brushRef="#br0" timeOffset="113149.87">28928 4921 0,'17'0'31,"-17"36"0,18-1-15,-18 18-16,0 17 16,0-34-16,0 16 15,0 19-15,0-18 16,0 18-16,0-1 15,0-17-15,0-18 16,0 1-16,0-1 16,0-18-16,0 19 15,0-19-15,0 1 16,0 0 0,0-1 30</inkml:trace>
  <inkml:trace contextRef="#ctx0" brushRef="#br0" timeOffset="135381.06">19844 13282 0,'53'0'94,"17"0"-94,71 0 15,-35 0-15,71 18 16,34-18-16,54 35 16,-54 0-16,-105-35 15,106 18-15,-36-18 16,124 35-1,-159-17-15,71 17 0,-71-35 16,53 18 0,124 17-16,-36-17 15,-141-18-15,212 0 0,0 0 16,-248 0-16,248 0 16,-247 0-16,70 0 15,1 0-15,-71 0 16,-18 35-16,-35-35 15,53 0-15,-18 18 16,-18-18-16,89 17 16,-35-17-16,52 0 15,-35 0-15,0 0 16,35 0-16,-34 0 16,16 0-16,-17 0 15,-88 0-15,53-35 16,-18 35-16,-70 0 15,0-18-15,52 18 16,-17-17-16,18 17 16,-1 0-16,1-18 15,17 0-15,18 1 16,-36 17-16,-17-18 16,-17 18-16,-1-18 15,0 18-15,-17-17 16,-1 17-1,1-18-15,0 18 16,17 0-16,0-17 16,18 17-16,0-18 15,-18 18-15,36-18 16,-53 18-16,35-17 16,-53-1-16,17 18 15,-17-18 173</inkml:trace>
  <inkml:trace contextRef="#ctx0" brushRef="#br0" timeOffset="137508.28">19279 13194 0,'18'0'63,"35"0"-48,0 18-15,-18-18 16,106 0-16,-35 0 15,0 0-15,-53 0 16,53 0-16,-1 0 16,-34 0-16,-18 0 15,0 0-15,-18 0 16,53 0-16,-70 0 16,123 0-16,-35 0 15,35 0-15,0 0 16,-17 0-16,17 0 15,-36 0-15,37 0 16,69 0-16,-70 0 16,-17 0-16,17 0 15,-35 0-15,0 0 16,35 0-16,-35 0 16,-18 0-16,18 0 15,35 0-15,0 0 16,0 0-1,106 0-15,-106 0 16,212-18 0,-212 18-1,106 0-15,-230 0 16,36 0-16,0 0 16,-17 0-16,34 0 15,1 0-15,-1 0 16,36 0-16,53-35 15,-71 17-15,53 18 16,0-18-16,-35 18 16,-18-17-16,-35 17 15,-18 0-15,1 0 16,-1 0-16,18 0 16,0 0-16,53 0 15,141 0 1,-89-36-1,230 19-15,-282 17 16,71-35 0,-89 17-1,-53 18-15,0 0 16,-17 0-16,17-18 16,54 18-16,16-17 15,54-36-15,-53 53 16,-18-18-16,-17-17 15,-18 35-15,-18 0 16,-17 0-16,-1 0 16,18 0-16,1 0 15,17 0-15,0 0 16,-18 0-16,53-18 16,18 0-16,-53 18 15,-18 0 1,-17-17-16</inkml:trace>
  <inkml:trace contextRef="#ctx0" brushRef="#br0" timeOffset="139530.41">29704 11430 0,'0'-18'15,"0"36"-15,-35-18 125,-1 18-109,1-1-16,-35 54 16,-19-36-16,1 18 15,0-18-15,0 36 16,35-36-16,35-17 15,1-18-15,17 17 16,0 1 172,35-18-173,-18 18-15,1-18 16,35 17-16,-35-17 15,-1 18 1,1-18-16,0 0 16,-18 18-1,17-18-15,1 0 32,-1 0-17,-17 17 1,18-17-16,0 0 15,-1 0 1,19 18 78,-19-18-94,19 0 15,17 0-15,-1 0 16,-16 0-16,17 0 16,-36 0-16,1 0 15,0 0-15</inkml:trace>
  <inkml:trace contextRef="#ctx0" brushRef="#br0" timeOffset="140661.49">30162 11271 0,'0'36'78,"0"-1"-78,0 18 16,0 0-16,0 0 16,0 17-1,0-17-15,0 0 16,0-35-16,0 35 16,0-36-16,0 1 31,0-1-31,0 1 47</inkml:trace>
  <inkml:trace contextRef="#ctx0" brushRef="#br0" timeOffset="-177846.23">18768 5627 0,'17'0'0,"19"0"15,52 0-15,-18 0 16,-17 0-16,88 0 16,36 0-16,-124 0 15,176 35-15,-17-35 16,-159 0-16,88 0 16,-35 0-16,-1 0 15,-16 0-15,-19 0 16,36 0-16,-35 0 15,-1 0-15,1 0 16,-18 0-16,17 0 16,1 0-16,-18 0 15,0 0-15,35 0 16,18 0-16,-36 0 16,18 0-16,-35 0 15,35 0-15,-17 0 16,-18 0-16,0 0 15,35 0-15,-35 0 16,-18 0-16,18 0 16,-18 0-16,1 0 15,-19 0-15,1 0 16,0 0-16,17 0 16,0 0-1,36 0-15,17 0 16,18-18-16,35-17 15,-88 35-15,70-35 16,-52 35-16,-36-18 16,-17 18-16,-36 0 31</inkml:trace>
  <inkml:trace contextRef="#ctx0" brushRef="#br0" timeOffset="-177098.12">19156 5962 0,'-18'0'31,"18"88"-15,-17 0-16,-1 18 16,0-71-16,1 71 15,-19 53-15,1-53 16,0-36-16,17 1 16,18 0-16,-17-36 15,17-18 1,-18-52 46,18 0-62,0-18 16,0-18-16</inkml:trace>
  <inkml:trace contextRef="#ctx0" brushRef="#br0" timeOffset="-176280.18">19138 5997 0,'18'0'46,"-1"0"-30,-17-17 0,18 17-16,0 0 15,17 0 17,0 0-32,1 0 0,-19 0 15,-17 35 16,0 0-15,-17 0 0,-1 1-16,0-1 15,1-17-15,17 17 16,0-17 0,0-1-16,0 1 15,-18-18-15,18 17 16,0 1-1,0 0-15,-35-1 16,17-17-16,-17 18 16,0 0-16,-1-1 15,19-17 1,34-17 62</inkml:trace>
  <inkml:trace contextRef="#ctx0" brushRef="#br0" timeOffset="-174235.08">19773 6297 0,'-17'18'140,"-1"-18"-140,-17 0 16,-1 17-16,19-17 15,-1 18-15,0-18 16,1 18-16,17-1 31,-18 1-15,18 0 0,0 17-16,0-18 15,0 1-15,0 0 16,0-1-1,0 1-15,0 0 16,0-1 0,0 1-16,0 0 15,35-18 32,-17 0-31,0 0-16,-1 0 15,1-18-15,-18 0 16,18 1 0,-18-1-1,17 0 1,-17-17 0,18 0-16,0 0 15,-18-1-15,17 1 16,1-36-16,-1 71 15,-17-35-15,0 18 0,0-1 16,0 53 109,-17 0-109,17 1-16,-18-19 15,18 1-15,0 0 16,-17 17-16,17-17 16,0-1-16,0 1 15,0-1-15,0 1 16,17 0-1,-17-1 1,18-17 0,-18 18-16,35-18 31,-17 0-15,35 0-16,-18-18 15,18 1-15,0-19 16,17 19-16,-52-18 15,17 17-15,-35 0 16,0 1 0,0-1-16,18 0 0,-18 1 31,0-1-31,0 0 16,0 1-1,0-18-15,-18 17 16,1 0-16,-1 1 15,0 17 1,18-18 0,-17 18-16,-1 0 31,18-18-31,-35 18 16,-1-17-1,19-1 1,-18 18-16,17 0 15,0-18-15,1 18 16,17-17-16,-18 17 16,0 0-1,1-18-15,-19 18 16,19 0 0,-1 0-16,1 0 15,-1 0-15,0 0 0,1 0 16,-1 0-16,0 0 15,1 0 32,-1 0-47,0 18 16,-17 17-16,0 0 0,17 1 16,1 17-1,-1-1-15,18 1 16,0-17-16,-18-1 15,18 0-15,0 0 16,0-17-16,0 17 16,0 1-16,0-19 0,0 19 15,0-1 1,0-17-16,0-1 16,0 1-1,0-1-15,0 1 0,0 0 31,18-1-15,0-17 0,-1 0-16,19 0 15,16 0-15,-16 0 0,-1 0 16,53 0-16,-53 0 16,18 0-16,-17-17 15,-1-1 1,0 0-16,0 1 15,-35-1-15,18 1 0,0-1 16,-18-17 0,0 17-16,17 18 0,-17-18 15,0 1-15</inkml:trace>
  <inkml:trace contextRef="#ctx0" brushRef="#br0" timeOffset="-173627.45">20408 6050 0,'0'18'15,"0"17"1,0 18-16,0 0 16,-35 35-16,35-35 15,0 18 1,0-36-16,0 35 0,0-17 15,-18 0-15,18-17 16,0-1-16,0 18 16,0-36-16,0 19 15,0-54 63,0-17-78,0-1 16,18 1-16,35-53 16,-18 35-16</inkml:trace>
  <inkml:trace contextRef="#ctx0" brushRef="#br0" timeOffset="-172977.64">20761 5962 0,'-18'35'47,"-35"0"-47,-35 36 16,35-18-1,-17 0-15,-18 0 0,35 17 16,35-34-16,0-19 15,1 1-15,17 0 47,17-18 0,-17 17-47,18-17 16,0 0 15,-1 0-15,19 0-16,34 0 15,-52 0-15,70 0 16,-17 0 0,17 0-16,-35 0 0,-18 0 15,-17 0-15,-1 0 16</inkml:trace>
  <inkml:trace contextRef="#ctx0" brushRef="#br0" timeOffset="-170870.78">19562 12277 0,'17'0'15,"-17"35"63,0 0-62,0 0-16,0 18 16,0 0-16,0-17 15,0 17-15,0-18 16,0 0-16,0-17 16,0-1-16,0 1 15,18-18 32,-18-18-47,0 1 16,17-19-16,1 1 15</inkml:trace>
  <inkml:trace contextRef="#ctx0" brushRef="#br0" timeOffset="-170620.9">19791 12188 0</inkml:trace>
  <inkml:trace contextRef="#ctx0" brushRef="#br0" timeOffset="-169933.47">19720 12188 0,'18'18'78,"0"-18"-78,17 35 16,-35-17-1,17 0-15,1-1 16,0-17-16,-1 18 16,1 0-16,0-1 15,-18 18-15,0-17 16,17 0 78,1-18-79,0 0 1</inkml:trace>
  <inkml:trace contextRef="#ctx0" brushRef="#br0" timeOffset="-169363.83">20214 11906 0,'0'18'31,"0"35"-15,-17-18-16,-1 36 16,0-18-16,1-1 15,-1 19-15,18-18 16,-18 0-16,1-18 15,-1 0-15,18 1 16,0-19-16,-18 1 16,18 0-16,-17-1 15,17 1-15,-18 0 16,18-1-16,-18 1 16,18-1-16,0 1 15,-17-18-15</inkml:trace>
  <inkml:trace contextRef="#ctx0" brushRef="#br0" timeOffset="-167148.83">20620 12365 0,'-18'0'125,"-17"0"-110,17 0 1,1 0-16,-1 17 16,0 1-1,18 0-15,-17-18 16,-1 17-16,18 1 16,-18 0-1,1-1-15,-1 19 16,18-19-16,-17-17 15,17 18 1,0 0 15,0-1-15,0 1 0,0-1-1,17-17 32,36-35-47,0-18 16,-18 36-16,1-19 15,-19 19-15,-17-1 16,18 18-16,-18-18 78,0 1-62,0-1-1,0 0 17,0 1 108,0 34-46,0 19-94,0-19 16,0 1-16,0 17 15,0-17 1,0 0-16,0-1 15,0 1 1,0 0-16,18-18 16,-1 17-1,-17 1 1,18-18 31,-1 0-32,1-18 1,0 18-16,-1-17 16,1-1-16,-18 0 15,0 1-15,0-1 16,0 0-16,0 1 16,0-1-16,18-17 15,-1-1-15,1 1 16,0 0-16,17 0 15,-35 17-15,0 0 16,-18 18 47,18-17-48,-17 17-15,-1-18 31,0 18-15,1-18-16,-1 18 31,0 0-31,18-17 32,-17 17-17,-1 0 1,0 0-1,1 0-15,-1 0 16,1 0 0,-1 0-1,0 0-15,1 0 63,-19 17-63,1 19 15,17-1-15,-17-17 16,0 35-16,17-18 16,1 0-16,-1 0 15,0-35-15,1 36 16,17-19 15,-18 1-31,18 17 16,0-17-1,0 0-15,0-1 16,0 1 31,18-1-31,-1 1-1,19-18-15,-19 18 16,18-18-16,1 0 15,-1 0-15,36 0 16,-18 0-16,-36 0 16,1 0-1,-1 0-15,1 0 16,0 0 15,-1 0-15,-17-18-1,18 0 1</inkml:trace>
  <inkml:trace contextRef="#ctx0" brushRef="#br0" timeOffset="-166601.08">21114 12171 0,'0'17'15,"0"36"1,0-17-16,0 17 15,-36-1-15,19 19 16,-1-18-16,18 0 16,-17 0-16,17-18 0,-18 0 15,18 1 1,0-1-16,0-17 16,18-18 77,-18-18-93,35-17 16,0-1-16</inkml:trace>
  <inkml:trace contextRef="#ctx0" brushRef="#br0" timeOffset="-165999.98">21396 12330 0,'-18'0'63,"1"17"-48,-19 1-15,-17 17 16,-17 0-16,35 1 15,17-36-15,18 17 16,0 1-16,0 0 47,0-1-16,0 1 16,18-18-31,17 0-16,-17 0 15,-1 0-15,1 0 16,35 18-16,-36-18 0,19 0 16,-1 17-16,-17-17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1-01T07:58:40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6297 11324 0,'-18'0'16,"1"0"-16,-1 0 15,-17 0-15,0 18 16,17-18 0,0 0-1,18 17-15,-17-17 31,-1 18-15,0 0 0,18-1-16,-17 1 15,-1 0-15,0-1 16,1 1 0,17 0-16,-18-1 15,18 1-15,0 17 16,0 0-16,0-17 15,-17 0-15,-1 35 16,18-18-16,-18 18 16,1 17-16,-1-17 15,0 0-15,18 18 16,0-54-16,0 19 16,0-1-16,0 0 15,0 18-15,-17 18 16,17-36-16,0 18 15,0-36-15,0 36 16,0-35-16,-18 35 16,18-35-16,0-1 15,0 19-15,0-19 16,0 1 0,18-1-16,-18 1 15,0 0-15,17 17 16,1 0-16,-18 1 15,18-1-15,-1 0 16,19 18-16,-19-18 16,1-35-16,-1 36 15,1-36-15,-18 17 16,35 1 0,-35 0-16,36-1 15,-1 1-15,0-1 16,36 1-16,-36 0 15,71-1-15,17 36 16,-17-35-16,-18 17 16,-17-17-16,17-18 15,-70 17-15,-1-17 16,19 0-16,-1 0 16,0 0-16,1 0 15,69 0-15,-52-17 16,35 17-16,18 0 15,0 0-15,-18 0 16,-35 0-16,-17 0 16,-19 0-16,1 0 15,-1 0 1,19 0 0,17 0-16,17 0 15,1 0-15,70 0 16,0 0-16,0 0 15,-70 0-15,-1 0 16,-35 0-16,-17 0 31,0 0-15,-1-18 0,19 1-16,17-19 15,35-17-15,-53 36 16,-17 17-16,17-18 15,-17 0-15,-18 1 16,0-1-16,17 18 16,-17-17-16,18-1 15,17 0-15,-17-17 16,17 0-16,0-1 16,-17 19-16,17-19 15,1 1-15,-1 18 16,35-19-16,-70 19 15,36-19-15,-1 1 16,0 0-16,1-36 16,-1 54-16,-18-36 15,19 17-15,-19 1 16,1 0-16,0 17 16,-1 1-16,-17-1 15,18-17-15,-18-1 16,0 19-1,0-19-15,0 1 16,0 0-16,0 0 16,0-1-16,0 19 15,0-1-15,-18-17 16,1 17-16,17-17 16,0 17-16,-18-17 15,0 0-15,1 35 16,-19-18-16,19-17 15,-1 17-15,-17 1 16,0-1-16,-1 0 16,1 1-16,17-19 15,-17 19-15,-18-19 16,0 1-16,0 17 16,0 1-16,36-1 15,-18 1-15,-18-1 16,17 0-16,1 1 15,-35-1-15,17 0 16,0 1-16,0-1 16,-35 18-16,35-18 15,17 18-15,-17-17 16,36 17-16,-18-18 16,-1 1-16,1 17 15,0-18 1,-1 18-16,1-18 15,-18 18-15,-17 0 16,-1 0-16,-17 0 16,35 0-16,0 0 15,-17 0-15,34 0 16,1 0-16,17 0 16,-17-17-16,17 17 15,1 0-15,-18-18 16,-18 18-16,17-18 15,-17 18-15,0-17 16,-17 17-16,35-18 16,-1 18-16,1-18 15,0 1 1,17 17 0,-35-18-16,18 18 15,-18 0-15,18-18 16,0 18-16</inkml:trace>
  <inkml:trace contextRef="#ctx0" brushRef="#br0" timeOffset="3620.49">6174 11924 0,'17'0'94,"1"0"-94,17 0 15,0 0-15,18 0 16,-17 0-16,34 0 15,18 0-15,36 0 16,264 0 0,-282 0-1,-36 18-15,-17-18 16,-18 0-16,1 0 16,-19 0-16,-17 17 15,18-17-15,0 0 31,-1 0-31,1 0 16,0 0-16,-1 0 16</inkml:trace>
  <inkml:trace contextRef="#ctx0" brushRef="#br0" timeOffset="4878.05">6191 12471 0,'18'17'93,"17"1"-77,71-18-16,35 0 0,-53 0 16,53 0-16,1 18 15,69-18 1,1 0-16,-36 0 16,-70 0-16,70 0 15,36 0-15,-88 0 16,-19 0-16,1 0 15,71 0-15,-19-36 0,-52 36 16,35-17 0,-17 17-16,-71 0 15,0 0-15,-36 0 0,1 0 16</inkml:trace>
  <inkml:trace contextRef="#ctx0" brushRef="#br0" timeOffset="8724.7">5962 11942 0,'35'0'94,"0"0"-94,-17 0 15,17 17 1,1-17-16,-1 18 16,36-18-16,-36 17 15,18 1-15,0-18 16,0 18-16,35-18 15,-18 17-15,54-17 16,-54 0-16,36 0 16,0 0-16,-53 0 15,17 0-15,-17 0 16,-17 0-16,-19 18 16,1-18-16,0 0 31,17 0-31,18 0 15,35 0-15,-35 0 16,53 0-16,-36 0 16,18 0-16,-35 0 15,0 0-15,-35 0 16,17 0 46,-17 0-62,0-35 16,17-1-16,-18 1 16,1-18-16,0 18 15,-1-36-15,-17 54 16,18-54-16,-18 54 16,0-1-16,18 0 15,-18-17-15,0 17 16,0 1-16,0-1 15,0 0 1,0-17-16,-18 18 16,18-19-16,0 1 15,0 0-15,0-1 16,-18 36-16,1-35 16,-1 0-16,-17 17 15,0 1-15,-1-36 16,1 53-16,0-18 15,-1 0-15,1 18 16,0-17-16,0 17 16,-1-18-16,1 18 15,-18 0-15,18-18 16,-18 18-16,-35 0 16,35-17-16,17 17 15,-16 0-15,34 0 16,-35 0-16,18 0 15,-1 0 1,19 0 0,-18 0-16,-1-18 15,1 18-15,0 0 16,-18 0-16,0 0 16,-18 0-16,36 0 15,-18 0-15,36 0 16,-1 0-16,0 0 15,-17 0-15,0 0 16,-1 0-16,-17 0 16,18 0-16,18 0 15,-54 0-15,36 18 16,-1-18-16,36 17 16,-52-17-1,34 18 1,0-18-16,-17 18 15,0-18-15,17 17 16,-17-17-16,35 18 16,-18-18-16,0 0 15,1 18 1,17-1-16,-18 1 16,18 0-16,-17-1 15,-19 19-15,19-1 16,17 18-16,-18-18 15,18 0-15,-18 1 16,18-1-16,0 18 16,0-18-16,0 0 15,0-17-15,0 17 16,0-17-16,0 17 16,0-17-16,0-1 15,18 1-15,-18 17 16,18-35-16,-18 36 15,17-36-15,1 0 16,-18 17-16,18 1 16,-1 0-16,18-1 15,-17 1-15,0-1 16,-1 1-16,1-18 16,0 0-16,-1 0 15,19 18-15,-1-18 16,0 0-16</inkml:trace>
  <inkml:trace contextRef="#ctx0" brushRef="#br0" timeOffset="12220.26">5768 11871 0,'18'0'141,"17"0"-126,-18 0-15,36 0 16,0 0-16,0 0 16,18 0-16,-54 0 15,19 0-15,-1 0 16,0 0-16,1 0 15,-19 0-15,18 0 16,1 0-16,-1 18 16,18-18-16,0 17 15,53-17-15,-18 0 16,-18 0-16,1 0 16,0 0-16,-19 0 15,19 18-15,-18-18 16,-35 0-16,-18 18 15,17-18 1,1 0 0,-1 0-16,1 0 15,0 0-15,17 0 16,0 0 0,1 17-1,-19-17-15,18 18 16,1-18-16,-19 0 0,19 0 15,17 17-15,0 1 16,-1-18 0,37 18-16,-36 17 15,-36-35-15,36 18 16,-35-18-16,-1 0 0,1 0 16</inkml:trace>
  <inkml:trace contextRef="#ctx0" brushRef="#br0" timeOffset="20976.95">11148 11060 0,'70'0'94,"-17"0"-94,53 0 0,0 0 15,0 0-15,35 0 16,-53 0-16,-17 0 16,-1 0-16,-52 17 15,-1-17 1</inkml:trace>
  <inkml:trace contextRef="#ctx0" brushRef="#br0" timeOffset="21688.18">13582 11112 0,'18'0'31,"17"0"-15,18 0-16,-18 0 15,0 0-15,1 0 16,-19 0 0,1 0-16,17 0 15,0 0-15,1 0 16,-1 0-16,18 0 16,17-17-16,19 17 15,-19 0-15,18 0 16,-70 0-16</inkml:trace>
  <inkml:trace contextRef="#ctx0" brushRef="#br0" timeOffset="25511.73">16704 11042 0,'0'-18'0,"71"18"140,-18 0-124,-1-17-16,1 17 16,0 0-16,-17 0 15,-19 0-15,1 0 16</inkml:trace>
  <inkml:trace contextRef="#ctx0" brushRef="#br0" timeOffset="28400.05">16457 10971 0,'18'0'140,"17"0"-140,0 0 16,36 0-16,-1 0 16,1 0-16,-18 0 15,-35 0-15,17 0 16,-18 0-1</inkml:trace>
  <inkml:trace contextRef="#ctx0" brushRef="#br0" timeOffset="33940.15">18891 11077 0,'18'0'47,"35"-17"-31,17 17-16,-17 0 16,0 0-1,0 0-15,-18 0 16,-17 0-16</inkml:trace>
  <inkml:trace contextRef="#ctx0" brushRef="#br0" timeOffset="43687.2">20320 11007 0,'0'0'0,"18"0"141,17 0-141,-17 0 15,17 0-15,18 0 16,-18 0-16,0 17 16,1-17-16,-1 0 15,0 0 1,-17 0-16,-1 0 16,36 0-16,0-17 15,0-1-15,53 0 16,-35 1-16,-71-1 15,35 0-15,-18 18 16,1-17-16,0-1 16,-18-17-1,17 17 1,-17-17-16,0 0 16,0-1-16,0 1 15,0 0-15,0 17 16,0-35-16,-17 53 15,-19-35-15,19 17 16,-1-17-16,1 18 16,-19-19-1,36 19-15,-17-19 16,-1 36-16,0-35 16,1 17-16,-19 1 15,36-1-15,-35 0 16,18 1-16,17-1 15,-36 1-15,19 17 16,-1 0-16,0 0 16,1 0-16,-1-18 15,-17 18 1,17 0-16,1 0 16,-1 0-16,0 0 31,1 0-31,-1 0 15,-17 35 1,-1 18 0,1-18-16,-18 1 15,36-1-15,-1 0 16,-17-17-16,35 17 16,-18-17-16,18-1 15,0 1 1,0 0-16,0-1 15,0 1-15,0 0 16,0-1-16,0 1 16,0 0-16,0 17 15,35 0-15,18 0 16,-18-17-16,1 17 16</inkml:trace>
  <inkml:trace contextRef="#ctx0" brushRef="#br0" timeOffset="52374.28">20126 11289 0,'-18'0'0,"1"0"0,-1 0 16,0 18-16,-17 17 16,17-18-16,1 19 15,-1-1-15,18-17 16,0-1 0,-17-17-16,17 18 0,-18 0 15,0-1-15,18 18 16,-17-17-16,-1 17 15,0 1-15,1-1 16,17 0-16,-18 1 16,0-1-16,1 18 15,-1-18-15,1 0 16,-1 36-16,0-36 16,1 0-16,17 18 15,-18-17-15,18-1 16,0-18-16,0 1 15,0 17-15,-18 1 16,18-1-16,0 35 16,0-34-1,0 17-15,0-18 16,0-17-16,0 17 16,18 0-16,-18-17 15,18 17-15,-18-17 16,17-1-16,1 1 15,0 0-15,-1 17 16,1-17-16,-1 17 16,1-18-16,0 1 15,-1 0-15,-17-1 16,18 1-16,0 0 16,-1-1-16,1 1 15,0 0-15,-1-18 31,1 17-31,-1-17 16,1 18-16,0 0 16,-1-18-16,1 17 15,17 1 1,-17-18-16,0 17 16,-1-17-16,1 18 15,0 0 16,-1-18-31,1 0 16,-1 0 0,19 0-16,17 0 15,-18 0-15,18 0 16,-18 0-16,18 0 16,-35 0-16,-1 0 15,1 0 32,0-18-31,17-17-1,-17 0-15,-1-1 16,1 19-16,-1-36 16,-17 35-16,18 0 15,-18 1-15,18-19 16,-18 19-16,17-18 15,-17-1-15,0 19 16,18-19-16,-18 1 16,0 0-1,18 17-15,-18-17 16,0 0-16,0-1 16,0 1-1,0 0-15,0-1 16,0 1-16,0 0 15,0 0-15,0-1 16,0 1-16,0 17 16,0 1-16,0-18 15,0 17-15,0-35 16,0 18-16,0-1 16,0 1-16,-18-18 15,0 18-15,1 17 16,17 1-16,-18-1 15,18 0-15,-18 18 16,18-17-16,0-1 16,0 1-1,-17-1-15,-1 0 16,18 1-16,-17 17 16,-1-36-16,0 19 15,1-19-15,-1 19 16,18-1-16,0 0 15,-18 1 17,1 17-17,17-18-15,-18 18 16,0-17-16,18-1 16,-17 0-16,17 1 15,-18 17 1,0-18-1,1 18-15,-1-18 16,1 1-16,-1 17 16</inkml:trace>
  <inkml:trace contextRef="#ctx0" brushRef="#br0" timeOffset="54106.28">19562 11977 0,'52'0'78,"1"0"-63,36 17-15,52-17 16,-36 18-16,-16 17 16,-36-35-16,35 0 15,-35 0-15,-18 0 16,-17 0 15,-1 0 0,1 0-15,17 0-16,0 0 16,18 0-16,18 0 15,-36 0-15,-17 0 16,0 0-16,-1 0 16,1 0-16,-1 0 15,1 0-15,0 0 16</inkml:trace>
  <inkml:trace contextRef="#ctx0" brushRef="#br0" timeOffset="57750.39">22454 10354 0,'-35'0'0,"17"0"16,1 0-16,-1 0 16,0 0-1,1 0 1,-1 18-16,1-1 16,-1 1-16,18 0 15,-18 17-15,1 0 31,-1-17-31,18 17 0,-18-17 16,1 17-16,-1 0 16,18 1-16,-18-1 15,18 0-15,0 0 32,-17-17-32,17 0 0,0-1 15,0 1-15,0 0 16,0 17-1,0-18-15,0 1 16,0 0-16,0-1 16,0 1-1,17 0 1,-17-1-16,18-17 31,-18 18-31,18-18 31,-1 18-15,19-18 0,17 0-16,-18 0 15,53 0 1,-35-36-16,0 19 0,17-1 16,-34 18-16,-1-18 15,-35 1-15,18 17 16,-1-18-1,-17 0 1,18 1-16,0-1 16,-1-17-16,1 17 15,-1 1-15,-17-1 16,0 0-16,0 1 16,0-1-16,0-17 15,0 17-15,0-17 16,0 17-1,0 1-15,0-1 16,0-17-16,0 17 16,0 0-1,-17 1-15,-1-1 16,18 1-16,-17-1 16,-1 0-1,18 1-15,-18-1 16,18 0-16,0 1 15,0-1-15</inkml:trace>
  <inkml:trace contextRef="#ctx0" brushRef="#br0" timeOffset="60372.73">21643 12030 0,'0'-18'62,"18"18"-62,-1 0 16,18-18-16,18 1 16,89-18-16,-107 35 15,35 0-15,-17 0 16,0 0-16,-18 0 16,1 0-16,-1 0 15,-17 0-15,-1 17 16,1-17-16,0 0 15,-1 0-15,-17 18 16,53-18-16,18 17 16,-1-17-16,18 18 15,-17-18-15,0 18 16,-54-18-16,1 17 16</inkml:trace>
  <inkml:trace contextRef="#ctx0" brushRef="#br0" timeOffset="61029.48">21696 12665 0,'35'-18'31,"18"0"-15,53 18-16,-53 0 15,53-35-15,52 18 16,-52 17-16,-53 0 16,0 0-16,-18 0 15,1 0-15,-19 0 16,1 0 15</inkml:trace>
  <inkml:trace contextRef="#ctx0" brushRef="#br0" timeOffset="61723.25">21608 13247 0,'0'-18'31,"17"18"1,54 0-32,-1 0 15,19 0-15,16 0 16,-34 0-16,17 0 16,-35 0-16,-18 0 15,-17 0-15,0 0 16,-1 0 31,1 0-32,0 0 48,-1 0-63</inkml:trace>
  <inkml:trace contextRef="#ctx0" brushRef="#br0" timeOffset="65086.93">23195 10319 0,'0'0'0,"0"35"16,-17 0-16,-1 1 0,0 17 15,1-36-15,-1 54 16,18-36-16,-18 18 16,1 17-1,17-17-15,0-35 16,0 0-16,0 17 0,0-17 16,0 17-16,0-18 15,17 1-15,-17 0 16,18-18-1,-18 17-15,18 19 0,-1-19 16,1 1-16,0 17 16,-1-35-16,18 18 15,18-18-15,-17 17 16,52-17 0,-35 0-16,35 18 0,-53-18 15,18 0-15,0 18 16,0-18-16,-18 0 15,18 0-15,-18 17 16,36-17-16,0 0 16,-36 0-1,71 0-15,-18 0 16,-18 0-16,-17 0 0,0 0 16,-17 0-16,-19 0 15,1 0-15,-1 0 16,1 0-16,0 0 15,35 0 1,-36 0-16,1 0 16,17-17-16,-17 17 15,-1 0-15,1-18 16,0 18 15,-1 0-31,1-18 16,17 1-16,1-1 15,-19 18-15,18-17 16,-35-1-16,0 0 16,18 18-16,-18-17 15,0-1-15,0-17 32,0 17-32,0-17 15,0 0-15,0-1 16,0 1-16,0 17 15,0 1-15,-18-19 16,-17-16-16,0 34 16,0-17-16,-1 17 15,1 0-15,0 1 16,17 17-16,-35-18 16,18 0-16,0 1 15,-18-1-15,-18 1 16,18-1-16,-17 0 15,-1 1-15,18-19 16,0 36-16,36 0 16,-1 0-16,-17 0 15,17 0-15,1 0 16,-1 0-16,0 0 16,-17 0-16,17 0 15,-17 0-15</inkml:trace>
  <inkml:trace contextRef="#ctx0" brushRef="#br0" timeOffset="71001.43">23583 11889 0,'53'0'31,"0"0"-31,0 0 16,53 0-1,-18 0-15,18 0 16,-71 0-16,18 0 15,18 0-15,-54 0 16,18 0-16,-17 0 0,0 0 16,-18 17 15,17-17-31,1 0 16,0 0-16,-1 0 15,1 0-15,0 0 0,-1 0 16,1 0-1,0 0 1,-1 0 31</inkml:trace>
  <inkml:trace contextRef="#ctx0" brushRef="#br0" timeOffset="72825.95">25806 11060 0,'17'0'0,"1"0"15,17 0 1,18 0-16,35 0 16,-52 0-16,34 0 15,36 0-15,-88 0 16,35 0-16,-36 0 16,1 0-16,-1 0 31,-17 17-16,18-17 1,0 0-16,-1 18 16,19-18-16,-1 17 15,0-17-15,1 0 16,-19 0-16,1 0 109,-1 0-77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1-01T07:59:59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18468 6297 0,'0'18'156,"18"-18"-156,17 17 16,35-17-16,-17 0 15,18 0-15,17 0 16,-35 0-16,0 0 16,35 0-16,-17 0 15,-36 0-15,53 0 0,-35 0 16,0 0-16,0 0 15,0 0 1,53 0-16,-36 0 16,1 0-16,-18 0 15,-18 18-15,0-18 0,-17 0 16,-1 0 31,1 0-32,0 18-15,-1-18 16,19 17 0,-19-17-1,1 0-15,-18 18 0,18-18 32,-1 0-17,18 18-15,1-18 16,-1 0-16,0 17 15,18-17 1,-17 0-16,-1 0 16,-18 0-16,1 18 15,0-18-15,17 0 16,0 0 0,-17 0-1,35 0 1,-36 0-16,1 0 15,0 0-15,-1 0 16,19-18 0,-1 18-1,0-17 1,-17 17-16,0 0 16,-1 0-16</inkml:trace>
  <inkml:trace contextRef="#ctx0" brushRef="#br0" timeOffset="5078.75">9684 7444 0,'0'-18'31,"-18"18"-31,0 0 47,1 0 0,-1 0-31,1 0-16,-19 0 15,19 0 1,-1-18-16,0 18 16,1 0-16,-1 0 15,0 0 1,1 0-16,-18 0 16,17 0-16,-17 0 15,-1 0-15,1 0 16,17 0-16,-17 0 15,0 0-15,17 0 16,1 0 0,-1 0-16,0 0 15,-17 0 1,0 0 0,17 18-16,-17-18 15,17 0 1,1 0-1,-19 18 17,19-1-32,-19 1 15,-17 0-15,36-1 16,-18-17-16,17 0 16,0 18-16,1-18 31,17 17-16,0 1 1,0 17 0,0 1-16,0-19 15,0 19-15,0-19 16,0 1-16,0-1 16,0 1-16,0 0 15,0-1-15,0 1 16,17 17-16,1-17 15,0 0 1,-1-1-16,1 1 16,-18 0-16,35-1 15,-17-17-15,-1 18 16,1-18-16,0 17 16,-1 1-16,-17 0 15,36-1-15,-19-17 16,18 18-16,-17 0 15,0-18-15,17 17 16,0-17-16,1 0 16,34 36-1,1-36-15,17 0 16,-35 17-16,-36-17 16,1 0-16,0 0 15,-1 0-15,1 18 16,0-18-1,-1 0 1,1 0 0,0 0-16,52 0 15,-35 0-15,18 0 16,0 0-16,35 0 16,-70 0-1,0 0 1,-1 0 31,1 0-47,0 0 15,-1 0 17,1 0-1,17 0-16,-17-18-15,-1 18 16,19-17-16,-19 17 16,-17-18-16,18 0 15,0 1 1,-18-1 0,17 18-1,-17-35-15,18 17 16,-18 0-16,0 1 15,0-1-15,0 1 32,0-1-32,0 0 15,0 1-15,0-1 16,0-17-16,0-1 16,0 1-1,-18 17-15,1-17 16,-1 18-16,-17-19 15,17 19-15,0 17 16,18-36-16,-17 19 16,-18-1-16,17 0 15,18 1 1,-18-1-16,1 1 16,-1 17-1,0 0 1,-17-18-1,17 18-15,1 0 16,-1-18-16,0 18 31</inkml:trace>
  <inkml:trace contextRef="#ctx0" brushRef="#br0" timeOffset="6422.92">10795 7426 0,'0'0'0,"-18"0"31,1 35-31,17-17 16,-18 17-16,0 0 16,1-17-16,17 0 15,0 35-15,0-36 16,0 1 0,0 0-16,0-1 15,17-17 16,19 0-31,-19 18 16,1 17-16,17-17 16,18-1-16,18 19 15,-18-19-15,17 1 0,18 35 16,1-53 0,-54 0-16,18 0 15,0 0-15,-18 0 16,-17 0-16,17 0 15,-17 0-15,-1 0 16,1 0 0</inkml:trace>
  <inkml:trace contextRef="#ctx0" brushRef="#br0" timeOffset="7326.89">9543 8061 0,'0'0'0,"35"0"0,0 0 0,-17 0 15,-1 0 1,1 18-16,0-18 16,17 0-16,0 17 15,18-17-15,18 18 16,-18-18-16,0 0 16,35 18-16,18-18 0,-1 0 15,72 0 1,-71 0-16,105 0 15,-17 0-15,-17 0 16,-71-36-16,17 36 0,-52 0 16,-1 0-16,-35 0 15,1 0 1,-19 0-16,19 0 16,-1 0-16,18 18 15,35-18-15,18 35 0,0-35 16,0 0-16,-18 0 15,106 0-15,-159 0 16,36 0 0,-18 0-16,-36 18 15,1-18-15,-1 0 16,1 0 0,17 0-1,-17 0 1,53 0-16,-1 0 15,-35 0-15,54 0 0,-72 0 16,36 0-16</inkml:trace>
  <inkml:trace contextRef="#ctx0" brushRef="#br0" timeOffset="29332.46">8749 8167 0,'18'0'47,"-1"0"-47,1 17 15,35 1-15,-18-18 16,0 0-16,1 0 15,-1 0-15,0 0 16,0 18-16,18-18 16,-17 0-16,52 0 15,-18 0-15,1 0 16,35 0-16,52 0 16,-52 0-16,71 17 15,-36-17-15,-53 0 16,18 0-16,0 36 15,-53-36-15,35 0 16,18 17-16,-53-17 16,88 0-16,35 0 15,-141 0-15,89 0 16,-1 0-16,54 0 16,-36 0-16,-88 0 15,53 18-15,-18-18 16,-35 0-16,17 0 15,1 0-15,35 0 16,-54 0-16,19 0 16,17 18-16,18-18 15,-71 0-15,106 0 16,-35 0-16,-53 0 16,35 0-16,-17 0 15,-36 0-15,1 0 16,-1 0-16,-18 0 15,1 0 1,17 0-16,1 0 16,17 0-16,17 0 15,-17 0-15,0 0 16,-18 0-16,-17 0 16,-1 0-16,1 0 15,0 0 32,17 0-31,0 0-16,1 0 15,-1 0-15,-18-18 16,1 18-16,-36 0 312,-52-18-296,-1 1-16,-17 17 16,18-18-16,17 0 15,-35 1-15,52 17 16,1-18-16,17 18 16,1-18-16,-1 18 15,0-17 1,-34 17-16,-1 0 15,-36-18-15,36 18 16,-52-17-16,16-19 16,-16 36-16,52-17 15,17 17-15,19 0 16,-1-18-16,0 18 16,1 0-1,-1 0 1,18-18-16,-17 18 15,17-17 95,0-1-63,-18 0-16,0 18-15,18-17-1,-17 17-15,17-18 47,17 18-31,1 0-16,0 0 93,17 0-93,18 0 16,17 0-16,36 0 16,35 18-16,-17-1 15,-54-17-15,19 0 16,-19 0-16,18 36 16,-52-36-16,-19 0 15,1 0-15,-1 0 16,1 0 15,0 0-15,17 0-1,0 0-15,18 35 16,0-35-16,0 0 16,18 18-16,-36-18 15,-18 0 1,1 0-16,0 0 31</inkml:trace>
  <inkml:trace contextRef="#ctx0" brushRef="#br0" timeOffset="31460.58">14587 8132 0,'0'17'109,"36"-17"-109,-1 18 16,35-1-16,-34 1 15,34-18-15,18 18 16,-17-1-16,17-17 16,-17 0-16,35 0 15,-18 36-15,-18-36 16,1 0-16,-18 0 16,-18 0-16,0 0 15,18 0-15,0 0 16,0 0-16,35 0 15,-35 0-15,-17 0 16,34 0-16,18 0 16,-17 0-16,-1 0 15,-17 0-15,-17 0 16,17 0-16,-18 0 16,18 0-16,-18 0 15,18 0-15,35 0 16,-17 0-16,-36 0 15,71 0-15,35 0 16,-88 0-16,-18 0 16,53-18-16,-70 18 15,17 0-15,-17 0 16,17 0-16,0 0 16,36-18-16,-18 18 15,17 0-15,19-17 16,16 17-16,72-18 15,-89 18-15,-53 0 16,18 0-16,-35 0 16,0 0-16,-1 0 15,1 0 1,-1 0-16,36 0 16,0 0-16,0 0 15,-35 0-15,35 0 16,0 0-16,17 0 15,-17 0-15,-18 0 16,1 0-16,-1 0 16,-17 0-1,-1 0-15,18 0 16,1 0-16,-1 0 16,0 0-16,-17 0 15,0 0-15,-1 0 16,1 0-16,0 0 15,-1 0 173,1 0-110,-18-18-31,17 18-47</inkml:trace>
  <inkml:trace contextRef="#ctx0" brushRef="#br0" timeOffset="40397.44">10001 8026 0</inkml:trace>
  <inkml:trace contextRef="#ctx0" brushRef="#br0" timeOffset="42919.77">11800 8079 0</inkml:trace>
  <inkml:trace contextRef="#ctx0" brushRef="#br0" timeOffset="44956.48">13670 8096 0</inkml:trace>
  <inkml:trace contextRef="#ctx0" brushRef="#br0" timeOffset="49233.63">4322 9666 0,'0'0'0,"17"0"63,1 0-48,17 0-15,-17 0 16,17 0-16,0 18 16,18-18-16,-18 17 15,36-17-15,-18 18 16,0-18-16,0 0 16,53 0-16,-71 0 15,212 0 1,-212 0-1,-17 0-15,-1 0 47,1 0-47,17 0 16,18 0-16,-17 0 16,16 0-16,1 0 0,0 0 15,-17-18 1,-19 18-1,-17-17 1,18 17-16,-1-18 16,1 0-16,-18-17 15,18 18 1,-1-19-16,1 1 16,-18 17-16,18 1 15,-1-19-15,1 19 16,-18-1-16,0 1 15,0-1-15,-18 0 32,-17 1-17,-18-1-15,0 18 16,18-18-16,17 18 0,-17-17 16,0-1-1,-1 18-15,19-18 16,-18 18-16,-1-17 15,1-1-15,0 1 16,-18-1-16,17 18 0,1-18 16,18 18-16,-1 0 15,0 0 1,18-17-16,-17 17 16,-1 0-16,0-18 15,-17 18-15,0 0 0,0-18 16,-1 18-1,1 0-15,17 0 16,-35-17-16,36 17 16,-1 0-16,0 0 15,1 0-15,-1 0 16,-17 0-16,0-18 16,-1 18-16,-17 0 15,-17 0-15,35 0 16,-18 0-16,-18 0 15,18 0-15,18 0 0,17 0 16,-17 0 0,17 0-1,-34 0-15,16 18 16,-17-1-16,-17 1 16,52-18-16,0 35 0,-17-35 15,35 18 1,-17-18-16,17 18 0,-18-1 15,18 18 1,0 1 0,0-19-16,0 54 0,0-36 15,0 18-15,0-18 16,0 1-16,0-1 16,18 0-1,-18-17 1,17-1-16,1-17 31,-1 0-31,1 0 16,0 18-1,17 0-15,18-18 16,0 17-16,0-17 0,17 18 16,-34-18-16,17 0 15,-18 0-15,-18 0 16,19 0-1,-19 0 1,36 0-16,-17 0 0,-1 0 16,0 0-16,0 0 15,1 0-15,-1 0 32,-17 0-17</inkml:trace>
  <inkml:trace contextRef="#ctx0" brushRef="#br0" timeOffset="50067.86">4463 11342 0,'-18'0'15,"36"0"32,17 0-47,18 0 16,17 0-16,-17 0 15,53 0-15,-18 0 16,18 0 0,0 17-16,17-17 0,-52 0 15,17 18 1,-17-18-16,-36 0 0,0 0 15,-17 0 1,0 0 0,-1 0-16</inkml:trace>
  <inkml:trace contextRef="#ctx0" brushRef="#br0" timeOffset="51199.59">9119 8996 0,'0'17'78,"0"1"-63,0 0-15,0-1 16,0 1 0,18-18-16,-18 18 15,18-1 1,-1 1-1,-17 0-15,18-18 16,-18 17-16,0 1 16,18-18-16</inkml:trace>
  <inkml:trace contextRef="#ctx0" brushRef="#br0" timeOffset="51911.17">11060 9172 0,'0'0'0,"70"18"15,-52-18 1</inkml:trace>
  <inkml:trace contextRef="#ctx0" brushRef="#br0" timeOffset="52950.39">12735 9119 0,'18'18'46,"-18"0"-30,18-1 0,-18 1-1,17 0-15,-17-1 16,18-17-16,-18 18 16,17-18-16,1 0 15,-18 17 1,18 1-1,-18 0 1,17-18 0,1 0-1</inkml:trace>
  <inkml:trace contextRef="#ctx0" brushRef="#br0" timeOffset="53596.94">14587 8996 0,'0'0'0,"18"0"15,-18 17 1,18-17-1,-18 18 1,0 0 15,17-1-15,1 1-16,0 0 16</inkml:trace>
  <inkml:trace contextRef="#ctx0" brushRef="#br0" timeOffset="54433.65">16510 9066 0,'18'0'16,"35"18"0,-18 0-16,-18-1 15,19 1-15,-1-18 16,18 18-16,-18-1 15,36-17-15,-54 0 16,1 0-16,17 18 16,1-18-16</inkml:trace>
  <inkml:trace contextRef="#ctx0" brushRef="#br0" timeOffset="55126.67">18380 8925 0,'0'36'16,"0"-19"-1,0 1-15,0-1 16,0 1-16,0 0 16,0-1-1,0 1 1,0 0 0</inkml:trace>
  <inkml:trace contextRef="#ctx0" brushRef="#br0" timeOffset="56650.18">9137 10689 0,'0'0'0,"0"18"0,0 17 16,0-17 0,0-1-1,0 1 1,0 0-16,0-1 0,0 1 15,0 0 48,0-1-47,0 1-1,0-1 1,18 1-1</inkml:trace>
  <inkml:trace contextRef="#ctx0" brushRef="#br0" timeOffset="57575.44">10989 10777 0,'18'0'31,"-18"18"-15,17 17-16,-17-17 15,18 0-15,-18-1 16,0 18-16,18-35 15,-18 18-15,0 0 16,17-1 0,1-17-1,-1 0-15</inkml:trace>
  <inkml:trace contextRef="#ctx0" brushRef="#br0" timeOffset="58133.92">12841 10724 0,'0'18'62,"18"0"-62,-18-1 16,0 1-16,0 0 16,0-1-16,35 1 15,0 0 1</inkml:trace>
  <inkml:trace contextRef="#ctx0" brushRef="#br0" timeOffset="59022.04">15381 10813 0,'-35'0'16,"0"17"-16,17-17 15,18 18-15,-35 0 16,35-1-16,-18-17 16,18 18-1</inkml:trace>
  <inkml:trace contextRef="#ctx0" brushRef="#br0" timeOffset="59472.25">17410 10724 0,'0'18'32</inkml:trace>
  <inkml:trace contextRef="#ctx0" brushRef="#br0" timeOffset="61944.9">8925 13282 0,'0'0'0,"18"18"15,35-18-15,0 0 16,0 0-16,53 0 16,-54 0-16,54 0 15,18 0-15,17 0 16,-88 0-16,-18 0 16,0 0-16,36-18 15,-36 18-15,-17 0 16,52 0-16,1-18 15,-1 18-15,-17-17 16,0 17-16,-17 0 16,-1 0-16,-18 0 15,19 0-15,-1 17 16,-17-17-16,17 0 16,18 0-16,0 0 15,35 0-15,18 0 16,0 0-16,-1 0 15,-16 0-15,-19 0 16,-17 0-16,-18 0 16,1 0-16,-1 0 15,-17 0-15,17 0 16,71 0-16,-71 0 16,71 0-16,0-17 15,17-1-15,-52 1 16,17 17-16,-70 0 15,17 0-15,0 0 32,-17 0-17,-1 0-15,36 17 16,0-17-16,53 0 16,0 0-16,0 0 15,-18 0-15,-18 0 16,36 0-16,-18 0 15,-52 0-15,-1 0 16,18 0-16,-18 18 16,18 17-16,-18-17 15,54-18-15,16 17 16,1-17-16,35 0 16,0 0-16,18 0 15,-106 0-15,0 0 16,-35 0-16,-1 0 47,1 0-47,17 0 15,36 0 1,-1 0-16,1 0 16,0 0-16,-36 0 15,35 0-15,36 0 16,-18 0-16,-70 0 15,53 0-15,-1 0 16,18 0-16,18 0 16,-71 0-16,-17 0 15,17 0-15,1 0 16,-19 0-16,19 0 31,-1 0-31,35 0 16,19 0-16,16 0 15,1-35-15,53 17 16,17 1-16,-35 17 16,-70-35-16,35 35 15,-53 0-15,-18 0 16,18 0-16,-18 0 16,1 0-16,34 0 15,-17 0-15,-18 0 16,18 0-16,35 0 15,-35-18-15,0 18 16,-17 0-16,-1 0 16,-18 0-16,1 0 15,0 0 1,-1 0-16,19 0 16,-19 0-16,54 0 15,-18-18-15,17 18 16,-17-17-16,-35-1 15,-1 18 1,1 0 0,0 0-1,17 0-15,-17 0 16,-1 0 0,1 0-1,0 0 1,17 18-16,0-18 15,0 0-15,18 0 16,0 0-16,0 0 16,0 0-16,-18 0 15,-17 0-15,17 0 16,-17 0-16,0 0 16,-1 0-1,1 0 1,-1 0-16,19 0 15,-1 0-15,18 0 16,-18 0-16,53-18 16,-35 0-16,0 1 15,-35 17-15,-18-18 16,18 18 0,-18-18 62</inkml:trace>
  <inkml:trace contextRef="#ctx0" brushRef="#br0" timeOffset="64583.67">8802 15011 0,'17'0'0,"1"0"0,0 0 31,-1 0-31,1 17 16,17 1-16,1-18 15,16 18-15,1-18 16,0 0-16,18 17 16,-18-17-1,-36 0-15,19 0 16,-19 0-16,19 0 15,-19 0-15,1 0 16,17 0-16,18 0 16,18 0-16,-1 0 15,18 0-15,-35 0 16,35 0 0,-52 0-16,-19 0 15,89 0 1,-35 0-1,-18 0-15,17-17 16,18 17-16,-52 0 16,34 0-16,1 0 15,-18 0-15,0 0 16,-18 0-16,0 0 16,1-18-16,-1 18 15,0 0-15,18 0 16,0 0-16,35 0 15,-35 0-15,-18 0 16,-17 0-16,17 0 0,-17 0 16,-1 0-1,1 0-15,0 0 16,17 0-16,0 0 16,1 0-16,34 0 15,-17 0-15,0 0 0,35-18 16,18 18-1,0 0-15,17-35 16,-70 35-16,0 0 16,0 0-16,-18 0 15,1-18-15,-19 18 0,1 0 16,17 0-16,18 0 16,35 0-1,-17 0-15,70 0 16,-88-17-16,35 17 15,-17-18-15,-54 18 0,1 0 32,0 0-1,17 0-31,18 0 16,0 0-16,0 0 0,35 0 15,-18 0 1,-17 0-16,-35 0 15,0 0-15,-1 0 32,1 0-32,35 0 15,17 0 1,-17 0-16,35 0 0,18 0 16,0 0-1,-53 0-15,0 0 16,-18 0-16,0 0 0,-17 0 15,0 0 17,17 0-32,18 0 15,-18 0-15,36 18 16,88-18-16,-89 0 16,18 0-16,-35 17 0,-35-17 15,-1 18 16,19-18 1,34 18-32,-52-18 0,17 0 15,-17 0 1,-1 0 0,1 17-16,0 1 15,-18 0-15,35-1 16,-17-17-16,-18 18 0,53-18 15,-1 0-15,19 0 16,-18 0-16,-35 0 16,35 0-1,-18 0-15,0 18 16,18-18 0,18 0-16,-19 0 15,19 0-15,35 0 16,-18 0-1,-17 0-15,-1 0 16,-52 0 0,-1 0 15,1 0-31,0 0 16,35 0-1,52 0-15,-69 0 0,17 0 16,-36 0-16,1 0 15,0 0 17,-1 0-17,18 0-15,-17 0 16,17 0-16,-17 0 16,0 0-16,-1 0 15,1 0-15,-18 17 16,18-17-1,-18 18-15,0-1 0,17-17 16,-17 18 0,18 0 15,17-18-31,36 0 16,-18 17-1,17-17-15,54 18 0,-54-18 16,18 18-16,-52-18 15,17 17-15,-18-17 16,-17 0 0,-18 18-1,17-18-15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1-01T08:01:10.2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17674 7302 0,'18'0'47,"-1"18"-31,1 0-16,17-1 15,54 1-15,-1 0 16,-35-1-16,88-17 16,35 0-16,-35 0 15,177 0 1,-177 36-16,-18-36 15,-17 0-15,0 0 16,-53 17-16,35-17 16,-17 0-16,-18 0 15,123 18 1,-35-18-16,0 0 16,-88 0-16,88 0 15,-70 0-15,35 0 16,-36 0-16,-52 0 15,-1 18-15,19-18 16,-1 0-16,0 17 16,18-17-16,0 0 0,35 0 15,-17 0 1,35 0-16,-36 0 16,-17 0-16,-18 0 15,-17 0 1,17 0 31,1 0-47,-1 0 15,18 0-15,17-17 16,-34 17-16,17 0 0,-18-18 16,18 18-1,-18 0-15,18 0 16,35-35-16,-35 17 15,53 0-15,0 18 16,-18-17-16,35-1 16,-17-17-16,-70 17 15,-19 0 1,1 18 31,-1 0-47</inkml:trace>
  <inkml:trace contextRef="#ctx0" brushRef="#br0" timeOffset="2402.39">8943 10636 0,'18'0'16,"-18"-17"-16,52 17 31,54 0-31,0 0 15,35 0-15,-53 0 16,106 0-16,-17 0 16,-107 0-16,160 0 15,-19 35-15,-34-17 16,140 52-16,-158-70 16,229 53-1,-106-18-15,36-17 0,-142-18 16,318 0-16,-282 0 15,70 35-15,35-35 16,-211 0-16,247 0 16,-141 0-16,-142 0 15,124 0-15,53-17 16,-159 17-16,89 0 16,-18 0-16,-18 0 15,0-18-15,0 18 16,-35 0-16,88 0 15,-141 0-15,70 0 16,36-18-16,17 18 16,-123 0-16,53 0 15,18-35-15,-19 35 16,1 0-16,-35 0 16,-1 0-16,-17-18 15,-17 18-15,-1 0 16,0-17-16,0 17 15,1 0-15,17 0 16,-18 0-16,71-18 16,35 0-16,-53-17 15,35 18-15,-52 17 16,0 0-16,17-18 16,-35 18-16,-18-18 15,-17 18-15,-36 0 31,-17 0-15</inkml:trace>
  <inkml:trace contextRef="#ctx0" brushRef="#br0" timeOffset="3951.43">8749 12541 0,'18'0'31,"-1"0"-15,18 0-16,-17 0 15,17 0 1,1 0-16,-1 0 15,18 0-15,35 18 16,88 0-16,-123-18 16,212 35-16,-18-35 15,0 0-15,-141 17 16,246-17-16,-34 0 16,-142 0-16,107 0 15,69 0-15,-52 0 16,0-17-16,-124 17 15,212-18-15,-70-17 16,-36 0-16,-105 35 16,34-18-16,71 18 15,-35 0-15,0-35 16,-141 35-16,123-18 16,-52 18-16,-107 0 15,124-35-15,-88 35 16,18 0-16,-18-18 15,-1 18-15,37 0 16,-72-18-16,36 18 16,-36 0-16,19-17 15,-19 17-15,36 0 16,-53 0-16,-18 0 16,53-18-16,-17 18 15,0 0-15,-1 0 16,-17-35-16,18 35 15,-36 0-15,18 0 16,17 0-16,19 0 16,16 0-16,-34 0 15,17 0-15,-35 0 16,0 0-16,-18 0 16,1 0-16,-1 0 15,35 0-15,-17 0 16,71-18-16,-54 1 15,19 17-15,-37-18 16,-16 18-16,-19 0 16,-70 0 15</inkml:trace>
  <inkml:trace contextRef="#ctx0" brushRef="#br0" timeOffset="5127.56">9190 14323 0,'-18'0'0,"1"0"16,-19 0-16,19 0 31,34 0 47,124 0-62,-35 0 0,18 0-16,-18 0 15,70 0-15,0 0 16,142 0-16,-177 0 15,71 0-15,70 0 16,106 0-16,-35 0 16,-18 0-16,-35-18 15,-124-17-15,142 17 16,70 18-16,-283-35 16,178 35-16,-36 0 15,-53 18-15,88 17 16,-70-35-16,105 18 15,-35-18-15,-141 0 16,212 0-16,-247 0 16,106 0-16,-36 0 15,177 0 1,-247 0 0,35 0-16,53 0 15,-124 0-15,89 0 16,-18 0-16,18 0 15,-106 0-15,106 0 16,-71 0-16,18 0 16,-36 0-16,36 0 15,-53 0-15,53 0 16,-18-18-16,-17 18 16,-1 0-16</inkml:trace>
  <inkml:trace contextRef="#ctx0" brushRef="#br0" timeOffset="6602.86">8872 16122 0,'0'0'0,"18"0"0,17-18 15,-17 18-15,0 0 16,17 0-16,0 0 16,-17 0-16,88 0 15,52 0-15,-17 0 16,36 0-16,-36 0 16,141 0-16,-141 18 15,-88-18-15,35 18 16,1-1-16,-36 1 15,-1-1-15,-16 1 16,52-18-16,-53 18 16,18-18-16,53 0 15,-18 0-15,36 0 16,17 0-16,35 0 16,71 0-16,106 0 15,-106 0-15,-141 0 16,141 0-16,-159 0 15,106 0-15,-159 0 16,36 0-16,17 0 16,-18 0-16,19 0 15,16 0-15,36 0 16,106 0-16,-70 0 16,105 0-16,-70-36 15,458-16 1,-317 16-16,-212 36 15,141-17-15,-106 17 16,-17 0-16,-106 0 16,71 0-16,-54 0 15,89 0-15,-53 0 16,35 0-16,35 0 16,-35 0-16,53-36 15,-141 19-15,141 17 16,-141 0-16,35-18 15,-17 18-15,-18 0 16,35 0-16,-17 0 16,17 0-16,35 0 15,-17 0-15,18 0 16,-71 0-16,17 0 16,1-18-16,-54 18 15,1 0 32,0-17-47,-1 17 16,1 0-16,-1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11-01T08:01:21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18856 7761 0,'18'0'141,"52"0"-141,-17 0 15,0 35-15,53-17 16,88 0-16,-88 17 16,70-17-16,-88-18 15,124 17-15,-124-17 16,71 36-16,-36-19 16,-52 1-16,17-18 15,-53 17-15,1-17 16,-1 0-16,0 0 15,-17 0-15,35 0 16,17 0-16,36 0 16,53-17-16,17 17 15,-35-35-15,-35 35 16,-53 0-16,-18 0 16,-17 0-16,0 0 15,-1 0 32,19-18-31,-1 18-16,0-18 15,-17 18-15,-1 0 16,-17-17-16,36 17 16,-19 0-1,1 0 32,-18-18 31,0 0-62,0 1-16,-35-1 15,17-17-15,0 35 16,-17-18-16,35 0 16</inkml:trace>
  <inkml:trace contextRef="#ctx0" brushRef="#br0" timeOffset="2880.68">9190 11130 0,'0'0'0,"18"0"32,-1 0-17,18 0-15,54 18 16,-36-18-16,88 0 16,-71 0-16,124 0 15,18 0-15,-36 0 16,-70 0-16,88 17 15,-88 1-15,-18 17 16,-17-35-16,17 18 16,35 17-16,18 1 15,36-19-15,-1-17 16,124 35-16,-159-35 16,177 0-16,-71 0 15,-71 18-15,0-18 16,1 0-16,-1 0 15,1 0-15,-124 0 16,176 35-16,-176-35 16,88 0-16,141 0 15,-70 0-15,-1 0 16,-69 0-16,104 0 16,-104 0-16,69 0 15,-105 0-15,-71 0 16,71 0-16,-53 0 15,35 0-15,-17 0 16,35 0-16,52-17 16,-16 17-16,-1-18 15,53 0-15,-18-17 16,-35 35-16,18-17 16,-53 17-16,-36 0 15,-34 0-15,52-18 16,-18 18-16,19-35 15,52 35-15,35-18 16,-17 0-16,-53-17 16,70 35-16,18-18 15,-88-17-15,-53 35 16,35 0-16,-35 0 16,0 0-16,-18 0 15,53 0-15,18 0 16,0 0-16,35-18 15,36 18-15,-72 0 16,-16-17-16,-1 17 16,-35 0-16,0 0 15,-36 0-15,18 0 16,18 0-16,0 0 16,35-18-16,18 18 15,35-35-15,-17 17 16,-54 18-16,1-17 15,-89 17 17,-70 0-32</inkml:trace>
  <inkml:trace contextRef="#ctx0" brushRef="#br0" timeOffset="4528.04">8978 13106 0,'0'-18'15,"18"18"16,70 0-15,0 0-16,18 0 16,-35 0-16,70 0 15,141 0-15,-106 0 16,36 0-16,-106 0 16,247 0-16,-248 0 15,107 0-15,0 0 16,-1 0-16,36 0 15,-35 0-15,35-18 16,-88 18-16,123 0 16,-70 0-16,-71 0 15,0 0-15,0 0 16,-70 0-16,34 0 16,19 0-16,-71 0 15,70 0-15,36 0 16,-18 0-16,0 0 15,0 0-15,36 0 16,-1 0-16,-17 0 16,-18 0-16,0 0 15,-70 0-15,-36 0 16,53 0-16,-17 0 16,-18 0-16,17 0 15,1 0-15,17 0 16,-18 0-16,36 0 15,-18 0-15,-35 0 16,0 0-16,-17 0 16,16 0-16,37 0 15,-54 0-15,35 0 16,36 0-16,-17 0 16,69 0-16,-17 0 15,-35 0-15,0 0 16,-35 0-16,-54 0 15,1 0-15,0 0 16,-1 0-16,1 0 16,-1 0-16,19 0 15,-19 0-15,19 0 16,34 0-16,-17 0 16,-18 0-1,-17 0-15,0 0 16,-1 0-1,19 0-15,16 0 16,1 0-16,36 0 16,-19 0-16,36 0 15,-71 0-15,36 0 16,-36 0-16,-17 0 16,-1 0 15,19 0-31,-1 0 15,18 0-15,35-17 16,-35 17-16,18-18 16,-1 18-16,-70-17 15,18 17 17,17 0-17,18 0 1,35 0-16,-70 0 0,88-18 15,-18 18-15,-71 0 16,1 0-16,-36 0 31,-35 0-31,-35 0 16</inkml:trace>
  <inkml:trace contextRef="#ctx0" brushRef="#br0" timeOffset="6346.95">9278 14799 0,'0'0'0,"18"0"0,35 0 31,35 0-31,18 0 16,35 0-1,35-18-15,142-17 0,-1 0 16,-70 17-16,-53 18 16,53 0-1,-35 0-15,-106 0 0,35 0 16,35 0-16,71 0 15,-176 0 1,211 0-16,-141 0 0,176 0 16,-34 0-16,-36 0 15,-142 0 1,36 0-16,-70 0 16,0 0-16,17 0 15,-35 0-15,53 0 0,35 0 16,35 0-16,0 0 15,142 0-15,-142-35 16,1 35 0,176 0-1,-318 0 1,18 0-16,-18 0 16,71 18-1,35-18-15,53 0 0,-18 0 16,-70 0-16,106-18 15,-71 18-15,-18-18 16,-17 18-16,-53 0 16,-18 0-16,36 0 15,-36 0-15,1 0 16,-1 0 0,35-17-16,-17-1 15,-17 18-15,-1-18 16,18 18-16,17 0 15,-17-17 1,18 17-16,17-36 16,0 19-16,53 17 0,-70-18 15,-1 18-15,36-17 16,-70 17-16,-19 0 16,1 0-1,-1 0 1,19 0-1,17-18-15,-18 18 0,71 0 16,17-18-16,-52 18 16,17-35-16,-17 35 15,-36 0 1,18 0-16,35 0 16,-35 0-16,-18 0 0,124 18 15,-124-18-15,106 17 16,-53 1-16,-17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DF959-23FF-497E-A3DA-BB013EE42770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EE08-555A-47AB-BAB9-9193F5DC42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7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EE08-555A-47AB-BAB9-9193F5DC42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72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EE08-555A-47AB-BAB9-9193F5DC429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0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432DE-14A5-4F07-BB1B-CA25773C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566662-1188-40B3-9F8C-371DE8F7E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1711E-5955-409F-990F-F4916782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9AFD57-6E08-4ABA-B230-11F6533B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54DD4E-BA87-4309-9E47-D2167C7B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6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ABCB90-0364-4383-B848-14343DB4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CA01C76-03A1-4B6C-A4D8-5DA837BDF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7BB021-4D7E-449A-8EB3-2D719F70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273C7E-640A-47AE-86F1-7D772E67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546EA6-2890-49D4-B488-3856F759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92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F0C2B09-2AB9-4722-AE4F-3BA99CB2D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413B9F-23FE-4385-8152-3DF6D59E9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1006C9-073F-442B-9097-EA4AC9C8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6F4F10-B715-43BB-8002-7AD52DC6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3A9149-9B3D-445E-B2F9-F1C3BE578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09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4AB2FE-AE24-4EFB-98AC-349AB1F6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ADB6C-3ADF-48A4-9724-E9266E1F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3C911A-B0E6-4432-872F-ABE0C447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4A9FCE-96F9-44D8-9617-38ACEADC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1A002-36EC-46D8-BD19-F752E0B7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7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51D10-807F-47E8-AEFF-B216B12A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2DA299-C4A5-4E59-9636-92A60AD70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D57642-0621-422C-BDE5-3BDCB6C8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90EF53-3ADF-488C-9D93-7639391C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B4C104-6A30-41DC-A92F-51676C91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42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27F4A-39B7-4994-B0FB-761AB9915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DACF6E-A7A9-4C3B-8EAA-1E4F6A035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254A91-4F73-4C45-A0E0-F4719F8F0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1B0991-B793-474D-BCB7-80CAF54B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54AD02-8775-422D-9379-01E77B38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7BDB7B-DF65-4F87-AB87-6F40BF46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33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4DB79F-4705-4874-93C9-31DEE2E0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2C411B-86C3-4DF8-9E26-FB4A92CAA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C4F9DB-ECA4-412C-90F5-A0ABD3C2D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5DD874D-559D-4B76-B5D9-71701B3C3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62D580B-0A4B-4D15-B575-080EB308A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B07E003-CFED-4E5D-AD97-3D4582D0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D6E35CC-BB8D-43A3-9372-13B23A9AE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41E55E-BC54-4F1B-8B0B-869CA1AB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341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F0813-63BC-422B-9BC9-AF8D0CF3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5F8D33-B62B-401E-BD23-E431C868D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ACBE64-B74C-4D1A-84AC-DD22D142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226743-0CF2-4AFE-B5C3-44ECFE3D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5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CB143B-1AAC-4CE1-B096-8D72ADE47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1AF852-E568-4F8F-B8FA-2DA57010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CC26A9-6772-4B8B-AE1B-9716AB96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3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33DD7E-D360-40DD-967C-F436E0B1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7A44ED-815E-4ADD-9399-5B0B21EDC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88B2ED-7C66-4DD0-8677-0BC9477FA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68B20D-CC39-4851-970C-A77C7548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23BA9C-983B-46CC-ADBF-B05A6317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67F888-E402-4145-828D-5B0B2A01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54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3C93A5-A00B-48AB-87C4-1FFC79FC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108CD61-DDAE-4201-B749-F9438F8FA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0547F7-5843-47C9-A704-1CFF2E9B9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21D28E-7CA4-454D-A72D-7C99BF52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90BC-13A0-4ACD-96E1-5A463DE38F24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AF1C3F-0245-41FB-822A-86C4F249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54C2BB-6940-4171-B1FD-2E498340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81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0EB455-59BC-4BAB-9B50-9F336377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F1E533-CA78-4067-9D16-E7FBB6946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A58055-06D3-49B9-A5FD-68E78F427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90BC-13A0-4ACD-96E1-5A463DE38F24}" type="datetimeFigureOut">
              <a:rPr lang="zh-CN" altLang="en-US" smtClean="0"/>
              <a:t>2020/11/1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2C2E29-E946-416D-9715-3D5541587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929889-2F90-4551-B2DC-A0793B864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DB59-94E7-4F16-8469-48685838C3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3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7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12.png"/><Relationship Id="rId7" Type="http://schemas.openxmlformats.org/officeDocument/2006/relationships/customXml" Target="../ink/ink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52.png"/><Relationship Id="rId2" Type="http://schemas.openxmlformats.org/officeDocument/2006/relationships/image" Target="../media/image11.png"/><Relationship Id="rId16" Type="http://schemas.openxmlformats.org/officeDocument/2006/relationships/image" Target="../media/image5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34.png"/><Relationship Id="rId15" Type="http://schemas.openxmlformats.org/officeDocument/2006/relationships/customXml" Target="../ink/ink12.xml"/><Relationship Id="rId10" Type="http://schemas.openxmlformats.org/officeDocument/2006/relationships/image" Target="../media/image38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emf"/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12" Type="http://schemas.openxmlformats.org/officeDocument/2006/relationships/customXml" Target="../ink/ink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44.png"/><Relationship Id="rId5" Type="http://schemas.openxmlformats.org/officeDocument/2006/relationships/image" Target="../media/image56.png"/><Relationship Id="rId10" Type="http://schemas.openxmlformats.org/officeDocument/2006/relationships/image" Target="../media/image43.png"/><Relationship Id="rId4" Type="http://schemas.openxmlformats.org/officeDocument/2006/relationships/image" Target="../media/image13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1.png"/><Relationship Id="rId7" Type="http://schemas.openxmlformats.org/officeDocument/2006/relationships/customXml" Target="../ink/ink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2.png"/><Relationship Id="rId7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customXml" Target="../ink/ink5.xml"/><Relationship Id="rId5" Type="http://schemas.openxmlformats.org/officeDocument/2006/relationships/image" Target="../media/image13.png"/><Relationship Id="rId10" Type="http://schemas.openxmlformats.org/officeDocument/2006/relationships/image" Target="../media/image250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1004107" y="2365939"/>
            <a:ext cx="10100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Correlation Networks for Extreme Multi-label Text Classification</a:t>
            </a:r>
            <a:endParaRPr lang="zh-CN" alt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538720" y="5818293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1280160" y="3882736"/>
            <a:ext cx="982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Guangxu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Xun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Kishlay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Jha,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Jianhui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Sun,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Aidong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Zhang </a:t>
            </a:r>
            <a:r>
              <a:rPr lang="it-IT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et al(KDD-2020)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5461" y="5245647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2020.11.1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5654913" y="6337480"/>
            <a:ext cx="5854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Code&amp;dataset:https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://github.com/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XunGuangxu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CorNet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E36DFE0-85AA-4057-B359-5426B9FEC7E7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72E3B27-8C4D-4050-A3A6-E2EA4E860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C861D30-A1D9-4CB9-B7AD-12B2675A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719188-788E-43FA-9DE3-3C0566935711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BBF157-72B9-4BEB-B1D8-58A63632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1E365A3-3086-419C-BA47-6333E17B6A5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7A158D2-610D-4FDF-B492-C754847107E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96D00A-FECA-432F-94BA-81430C282D66}"/>
              </a:ext>
            </a:extLst>
          </p:cNvPr>
          <p:cNvSpPr txBox="1">
            <a:spLocks/>
          </p:cNvSpPr>
          <p:nvPr/>
        </p:nvSpPr>
        <p:spPr>
          <a:xfrm>
            <a:off x="838200" y="578441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34B6249-BC03-482B-8150-DAD7CCAEF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21901"/>
            <a:ext cx="9582282" cy="349097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8C9B9E6-F1AB-435E-9FDE-744028408003}"/>
              </a:ext>
            </a:extLst>
          </p:cNvPr>
          <p:cNvSpPr txBox="1"/>
          <p:nvPr/>
        </p:nvSpPr>
        <p:spPr>
          <a:xfrm>
            <a:off x="695960" y="1345127"/>
            <a:ext cx="6253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is able to consistently improve the performance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92EDC190-4D56-44B1-B9CA-4143DEC09F0E}"/>
                  </a:ext>
                </a:extLst>
              </p14:cNvPr>
              <p14:cNvContentPartPr/>
              <p14:nvPr/>
            </p14:nvContentPartPr>
            <p14:xfrm>
              <a:off x="1390680" y="2266920"/>
              <a:ext cx="6045480" cy="3238920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92EDC190-4D56-44B1-B9CA-4143DEC09F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1320" y="2257560"/>
                <a:ext cx="6064200" cy="325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66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C48866F-DA2D-47E3-90CE-B36E15B34E9E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207375F-B712-4867-BD8E-91084DE06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662547E-F31F-45F5-ABA4-0075713F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C5FDA4E-D095-4341-AE09-8A66AE1BD2C7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8E25E56-EF86-4BC5-9CB9-F6551139D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9B35C88-7049-4FE8-9133-88970D1E1412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15961CE-F7D9-4D5E-BCD3-82644E70BE5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C1E17E-6049-4C78-9B96-14FC8C265708}"/>
              </a:ext>
            </a:extLst>
          </p:cNvPr>
          <p:cNvSpPr txBox="1">
            <a:spLocks/>
          </p:cNvSpPr>
          <p:nvPr/>
        </p:nvSpPr>
        <p:spPr>
          <a:xfrm>
            <a:off x="838200" y="770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0711802-D690-464D-9A10-5495F6DD2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386965"/>
            <a:ext cx="9810750" cy="348615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A6DE05E-2DEC-457F-B58F-EE026E133878}"/>
              </a:ext>
            </a:extLst>
          </p:cNvPr>
          <p:cNvSpPr txBox="1"/>
          <p:nvPr/>
        </p:nvSpPr>
        <p:spPr>
          <a:xfrm>
            <a:off x="685800" y="1567429"/>
            <a:ext cx="6253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is able to consistently improve the performance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AB787365-2997-4FBC-A7EE-08DAD872A052}"/>
                  </a:ext>
                </a:extLst>
              </p14:cNvPr>
              <p14:cNvContentPartPr/>
              <p14:nvPr/>
            </p14:nvContentPartPr>
            <p14:xfrm>
              <a:off x="3149640" y="2628720"/>
              <a:ext cx="4896000" cy="321372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AB787365-2997-4FBC-A7EE-08DAD872A0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0280" y="2619360"/>
                <a:ext cx="4914720" cy="32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326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C48866F-DA2D-47E3-90CE-B36E15B34E9E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207375F-B712-4867-BD8E-91084DE06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662547E-F31F-45F5-ABA4-0075713F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C5FDA4E-D095-4341-AE09-8A66AE1BD2C7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8E25E56-EF86-4BC5-9CB9-F6551139D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9B35C88-7049-4FE8-9133-88970D1E1412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15961CE-F7D9-4D5E-BCD3-82644E70BE5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C1E17E-6049-4C78-9B96-14FC8C265708}"/>
              </a:ext>
            </a:extLst>
          </p:cNvPr>
          <p:cNvSpPr txBox="1">
            <a:spLocks/>
          </p:cNvSpPr>
          <p:nvPr/>
        </p:nvSpPr>
        <p:spPr>
          <a:xfrm>
            <a:off x="838200" y="770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C65BBF8-B482-4E0D-9071-D550C695A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590165"/>
            <a:ext cx="9744075" cy="287655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8F48663-CDCC-4AF7-B095-A411B4497C7B}"/>
              </a:ext>
            </a:extLst>
          </p:cNvPr>
          <p:cNvSpPr txBox="1"/>
          <p:nvPr/>
        </p:nvSpPr>
        <p:spPr>
          <a:xfrm>
            <a:off x="695960" y="1579913"/>
            <a:ext cx="6253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is able to consistently improve the performance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BA512C6C-A64D-4266-9D17-9283F6E39150}"/>
                  </a:ext>
                </a:extLst>
              </p14:cNvPr>
              <p14:cNvContentPartPr/>
              <p14:nvPr/>
            </p14:nvContentPartPr>
            <p14:xfrm>
              <a:off x="3232080" y="2787480"/>
              <a:ext cx="4610520" cy="254052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BA512C6C-A64D-4266-9D17-9283F6E391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22720" y="2778120"/>
                <a:ext cx="4629240" cy="255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12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C48866F-DA2D-47E3-90CE-B36E15B34E9E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207375F-B712-4867-BD8E-91084DE06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662547E-F31F-45F5-ABA4-0075713F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C5FDA4E-D095-4341-AE09-8A66AE1BD2C7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8E25E56-EF86-4BC5-9CB9-F6551139D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9B35C88-7049-4FE8-9133-88970D1E1412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15961CE-F7D9-4D5E-BCD3-82644E70BE5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C1E17E-6049-4C78-9B96-14FC8C265708}"/>
              </a:ext>
            </a:extLst>
          </p:cNvPr>
          <p:cNvSpPr txBox="1">
            <a:spLocks/>
          </p:cNvSpPr>
          <p:nvPr/>
        </p:nvSpPr>
        <p:spPr>
          <a:xfrm>
            <a:off x="838200" y="770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A3DDD01-495A-435E-9E16-BF53F9B3D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649087"/>
            <a:ext cx="10995060" cy="341349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3D38278-421C-4027-8869-D8439B0D78ED}"/>
              </a:ext>
            </a:extLst>
          </p:cNvPr>
          <p:cNvSpPr txBox="1"/>
          <p:nvPr/>
        </p:nvSpPr>
        <p:spPr>
          <a:xfrm>
            <a:off x="441960" y="2069348"/>
            <a:ext cx="6253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convergences more quickly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F531AF0-4E06-40FE-ADE9-740A01BF6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" y="6087472"/>
            <a:ext cx="11109960" cy="53771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80C75C1-CD8C-4613-98C0-E93092116A8E}"/>
              </a:ext>
            </a:extLst>
          </p:cNvPr>
          <p:cNvSpPr txBox="1"/>
          <p:nvPr/>
        </p:nvSpPr>
        <p:spPr>
          <a:xfrm>
            <a:off x="361179" y="1278360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Convergence Study</a:t>
            </a:r>
            <a:endParaRPr kumimoji="1" lang="zh-CN" altLang="en-US" sz="28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13071F1-DFCA-4A20-AC3D-0163E7F97154}"/>
              </a:ext>
            </a:extLst>
          </p:cNvPr>
          <p:cNvCxnSpPr/>
          <p:nvPr/>
        </p:nvCxnSpPr>
        <p:spPr>
          <a:xfrm flipV="1">
            <a:off x="565604" y="3169920"/>
            <a:ext cx="3528876" cy="71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A4B1465-08DD-4D7B-88E3-5AA9FEEBB28C}"/>
              </a:ext>
            </a:extLst>
          </p:cNvPr>
          <p:cNvCxnSpPr/>
          <p:nvPr/>
        </p:nvCxnSpPr>
        <p:spPr>
          <a:xfrm>
            <a:off x="1473200" y="3241040"/>
            <a:ext cx="0" cy="2336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FFDACBA5-A549-43B4-B8F7-A1E4FE214F21}"/>
              </a:ext>
            </a:extLst>
          </p:cNvPr>
          <p:cNvCxnSpPr/>
          <p:nvPr/>
        </p:nvCxnSpPr>
        <p:spPr>
          <a:xfrm>
            <a:off x="1788160" y="3241040"/>
            <a:ext cx="0" cy="2336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28D56F4-187D-419E-B264-5C97CB205D32}"/>
                  </a:ext>
                </a:extLst>
              </p14:cNvPr>
              <p14:cNvContentPartPr/>
              <p14:nvPr/>
            </p14:nvContentPartPr>
            <p14:xfrm>
              <a:off x="393840" y="1073160"/>
              <a:ext cx="3079800" cy="460404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28D56F4-187D-419E-B264-5C97CB205D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4480" y="1063800"/>
                <a:ext cx="3098520" cy="46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501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C48866F-DA2D-47E3-90CE-B36E15B34E9E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207375F-B712-4867-BD8E-91084DE06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662547E-F31F-45F5-ABA4-0075713F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C5FDA4E-D095-4341-AE09-8A66AE1BD2C7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8E25E56-EF86-4BC5-9CB9-F6551139D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9B35C88-7049-4FE8-9133-88970D1E1412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15961CE-F7D9-4D5E-BCD3-82644E70BE5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C1E17E-6049-4C78-9B96-14FC8C265708}"/>
              </a:ext>
            </a:extLst>
          </p:cNvPr>
          <p:cNvSpPr txBox="1">
            <a:spLocks/>
          </p:cNvSpPr>
          <p:nvPr/>
        </p:nvSpPr>
        <p:spPr>
          <a:xfrm>
            <a:off x="838200" y="770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615669F-DB26-47DD-B041-D60AB5F50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770" y="2420931"/>
            <a:ext cx="5086350" cy="366654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65EC791-5B23-447C-B4CA-A5CCE8DFCD9D}"/>
              </a:ext>
            </a:extLst>
          </p:cNvPr>
          <p:cNvSpPr txBox="1"/>
          <p:nvPr/>
        </p:nvSpPr>
        <p:spPr>
          <a:xfrm>
            <a:off x="391160" y="1618349"/>
            <a:ext cx="6253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convergences more quickly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39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C48866F-DA2D-47E3-90CE-B36E15B34E9E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207375F-B712-4867-BD8E-91084DE06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662547E-F31F-45F5-ABA4-0075713F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C5FDA4E-D095-4341-AE09-8A66AE1BD2C7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8E25E56-EF86-4BC5-9CB9-F6551139D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9B35C88-7049-4FE8-9133-88970D1E1412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15961CE-F7D9-4D5E-BCD3-82644E70BE5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C1E17E-6049-4C78-9B96-14FC8C265708}"/>
              </a:ext>
            </a:extLst>
          </p:cNvPr>
          <p:cNvSpPr txBox="1">
            <a:spLocks/>
          </p:cNvSpPr>
          <p:nvPr/>
        </p:nvSpPr>
        <p:spPr>
          <a:xfrm>
            <a:off x="838200" y="770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9B6ECF-F586-4884-92E6-FF6EED9AC819}"/>
              </a:ext>
            </a:extLst>
          </p:cNvPr>
          <p:cNvSpPr txBox="1"/>
          <p:nvPr/>
        </p:nvSpPr>
        <p:spPr>
          <a:xfrm>
            <a:off x="340323" y="1046160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Ablation Analysis</a:t>
            </a:r>
            <a:endParaRPr kumimoji="1" lang="zh-CN" altLang="en-US" sz="28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D1A32D3-EDC9-43DE-BC00-326011939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323" y="2095550"/>
            <a:ext cx="5705475" cy="292417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3176E45-B0B4-4496-9268-9064EEA6FA92}"/>
              </a:ext>
            </a:extLst>
          </p:cNvPr>
          <p:cNvSpPr txBox="1"/>
          <p:nvPr/>
        </p:nvSpPr>
        <p:spPr>
          <a:xfrm>
            <a:off x="565604" y="5211758"/>
            <a:ext cx="6156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Large : </a:t>
            </a: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MeSHProbeNet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-large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:  </a:t>
            </a: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CorNetMeSHProbeNet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LinLibertineT"/>
              </a:rPr>
              <a:t>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BDC19A6-844F-4F8A-BC62-926CF4CEAA5F}"/>
              </a:ext>
            </a:extLst>
          </p:cNvPr>
          <p:cNvSpPr txBox="1"/>
          <p:nvPr/>
        </p:nvSpPr>
        <p:spPr>
          <a:xfrm>
            <a:off x="340323" y="1604996"/>
            <a:ext cx="6156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Model Size.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165787C-F6F7-45B2-9087-CBDF962FE4A1}"/>
              </a:ext>
            </a:extLst>
          </p:cNvPr>
          <p:cNvSpPr txBox="1"/>
          <p:nvPr/>
        </p:nvSpPr>
        <p:spPr>
          <a:xfrm>
            <a:off x="6207136" y="1540745"/>
            <a:ext cx="6156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Number of </a:t>
            </a: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Blocks.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C30BB01-BE64-45AF-90E1-EBABA0BE40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6649" y="2085667"/>
            <a:ext cx="5905500" cy="240982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A68436D3-F5C0-47B2-A619-64CC6E16D293}"/>
              </a:ext>
            </a:extLst>
          </p:cNvPr>
          <p:cNvSpPr txBox="1"/>
          <p:nvPr/>
        </p:nvSpPr>
        <p:spPr>
          <a:xfrm>
            <a:off x="6449084" y="4847014"/>
            <a:ext cx="56730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blocks achieve a good balance between performance and complexity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blocks are used as the default setting in the our experiments. 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EDA847F2-ACAF-48DE-85D0-D198DE80CB95}"/>
                  </a:ext>
                </a:extLst>
              </p14:cNvPr>
              <p14:cNvContentPartPr/>
              <p14:nvPr/>
            </p14:nvContentPartPr>
            <p14:xfrm>
              <a:off x="844560" y="1447920"/>
              <a:ext cx="8998200" cy="478188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EDA847F2-ACAF-48DE-85D0-D198DE80CB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5200" y="1438560"/>
                <a:ext cx="9016920" cy="480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37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C48866F-DA2D-47E3-90CE-B36E15B34E9E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207375F-B712-4867-BD8E-91084DE06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662547E-F31F-45F5-ABA4-0075713FF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C5FDA4E-D095-4341-AE09-8A66AE1BD2C7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8E25E56-EF86-4BC5-9CB9-F6551139D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9B35C88-7049-4FE8-9133-88970D1E1412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15961CE-F7D9-4D5E-BCD3-82644E70BE5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C1E17E-6049-4C78-9B96-14FC8C265708}"/>
              </a:ext>
            </a:extLst>
          </p:cNvPr>
          <p:cNvSpPr txBox="1">
            <a:spLocks/>
          </p:cNvSpPr>
          <p:nvPr/>
        </p:nvSpPr>
        <p:spPr>
          <a:xfrm>
            <a:off x="838200" y="770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D1B7F9F-298D-4BE0-B81F-A021435FF6D0}"/>
              </a:ext>
            </a:extLst>
          </p:cNvPr>
          <p:cNvSpPr txBox="1"/>
          <p:nvPr/>
        </p:nvSpPr>
        <p:spPr>
          <a:xfrm>
            <a:off x="965200" y="1723222"/>
            <a:ext cx="102108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CorNet</a:t>
            </a: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a general and independent architecture that can be directly integrated with any deep XMTC models as an add-on enhancer module.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Extensive experimental results demonstrated the effectiveness of </a:t>
            </a:r>
            <a:r>
              <a:rPr lang="en-US" altLang="zh-CN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CorNet</a:t>
            </a: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which is able to advance the state-of-the-art performance on several different multi-label text classification datasets.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Moreover, </a:t>
            </a:r>
            <a:r>
              <a:rPr lang="en-US" altLang="zh-CN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CorNet</a:t>
            </a: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also exhibited the ability to accelerate the convergence rate during training</a:t>
            </a:r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. 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03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99A7AB2F-E660-4497-8ABC-96253AD26D94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1CB4B69-AA17-4A3D-934B-7A45EB5D3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7F6135C-6BBF-46D7-AF4F-77FA379B7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F99DD68-04A9-40B0-A62F-2AB8A199A192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65F2454-B60C-4BBE-8E5F-65A2FF39E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899EE96-A0A4-4516-B194-0A017B677C6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DF586DA-58F5-42EC-AB7F-83B6F5E9920D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A75F6487-82BE-4052-A48A-592080CEAB99}"/>
              </a:ext>
            </a:extLst>
          </p:cNvPr>
          <p:cNvSpPr txBox="1">
            <a:spLocks/>
          </p:cNvSpPr>
          <p:nvPr/>
        </p:nvSpPr>
        <p:spPr>
          <a:xfrm>
            <a:off x="838200" y="78165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3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Tree-LSTM</a:t>
            </a:r>
            <a:endParaRPr kumimoji="1" lang="zh-CN" altLang="en-US" sz="32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3D65A8-227C-49A5-9448-704DB7B4B023}"/>
              </a:ext>
            </a:extLst>
          </p:cNvPr>
          <p:cNvSpPr txBox="1"/>
          <p:nvPr/>
        </p:nvSpPr>
        <p:spPr>
          <a:xfrm>
            <a:off x="491739" y="1118062"/>
            <a:ext cx="342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Child-Sum Tree-LSTM</a:t>
            </a:r>
            <a:endParaRPr lang="zh-CN" altLang="en-US" sz="2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66AD7E90-F2D0-45F9-A15F-16845C1BD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59" y="2088845"/>
            <a:ext cx="3264716" cy="2326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F0251F9-8498-4F9F-BD91-7023BF4E5AEF}"/>
                  </a:ext>
                </a:extLst>
              </p:cNvPr>
              <p:cNvSpPr txBox="1"/>
              <p:nvPr/>
            </p:nvSpPr>
            <p:spPr>
              <a:xfrm>
                <a:off x="93962" y="5159269"/>
                <a:ext cx="724551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标准</a:t>
                </a:r>
                <a:r>
                  <a:rPr lang="en-US" altLang="zh-CN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LSTM</a:t>
                </a:r>
                <a:r>
                  <a:rPr lang="zh-CN" altLang="en-US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的区别</a:t>
                </a:r>
                <a:r>
                  <a:rPr lang="en-US" altLang="zh-CN" sz="24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zh-CN" dirty="0"/>
                  <a:t>(1)</a:t>
                </a:r>
                <a:r>
                  <a:rPr lang="zh-CN" altLang="en-US" dirty="0"/>
                  <a:t>标准</a:t>
                </a:r>
                <a:r>
                  <a:rPr lang="en-US" altLang="zh-CN" dirty="0"/>
                  <a:t>LSTM</a:t>
                </a:r>
                <a:r>
                  <a:rPr lang="zh-CN" altLang="en-US" dirty="0"/>
                  <a:t>只用到了上一步神经元的隐藏层输出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但这里需要用到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(2)</a:t>
                </a:r>
                <a:r>
                  <a:rPr lang="en-US" altLang="zh-CN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 Child-SUM Tree-LSTM</a:t>
                </a:r>
                <a:r>
                  <a:rPr lang="zh-CN" altLang="en-US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需要多个遗忘门</a:t>
                </a:r>
                <a:r>
                  <a:rPr lang="en-US" altLang="zh-CN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,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F0251F9-8498-4F9F-BD91-7023BF4E5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2" y="5159269"/>
                <a:ext cx="7245510" cy="1569660"/>
              </a:xfrm>
              <a:prstGeom prst="rect">
                <a:avLst/>
              </a:prstGeom>
              <a:blipFill>
                <a:blip r:embed="rId6"/>
                <a:stretch>
                  <a:fillRect l="-925" t="-3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utoShape 6" descr="[公式]">
            <a:extLst>
              <a:ext uri="{FF2B5EF4-FFF2-40B4-BE49-F238E27FC236}">
                <a16:creationId xmlns:a16="http://schemas.microsoft.com/office/drawing/2014/main" id="{6F5046D4-B233-4BD6-89AE-810800F318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49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D40F5E03-B9C8-4796-B436-5F712A12A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9542" y="1392136"/>
            <a:ext cx="3264716" cy="371979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CD994C7-A523-40D0-A050-F80B747FC8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2013" y="5505694"/>
            <a:ext cx="1363028" cy="62970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1973267-ADEB-42AF-88A5-29F0AF0616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7763" y="6062519"/>
            <a:ext cx="3221820" cy="348086"/>
          </a:xfrm>
          <a:prstGeom prst="rect">
            <a:avLst/>
          </a:prstGeom>
        </p:spPr>
      </p:pic>
      <p:grpSp>
        <p:nvGrpSpPr>
          <p:cNvPr id="56" name="组合 55">
            <a:extLst>
              <a:ext uri="{FF2B5EF4-FFF2-40B4-BE49-F238E27FC236}">
                <a16:creationId xmlns:a16="http://schemas.microsoft.com/office/drawing/2014/main" id="{7F332A05-E697-4ED3-BF89-51970AAA4EDB}"/>
              </a:ext>
            </a:extLst>
          </p:cNvPr>
          <p:cNvGrpSpPr/>
          <p:nvPr/>
        </p:nvGrpSpPr>
        <p:grpSpPr>
          <a:xfrm>
            <a:off x="8180429" y="1490031"/>
            <a:ext cx="3941720" cy="3740455"/>
            <a:chOff x="8349364" y="913011"/>
            <a:chExt cx="3941720" cy="3740455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42E9CA1-C2E6-4837-BF98-E1905C91FCFB}"/>
                </a:ext>
              </a:extLst>
            </p:cNvPr>
            <p:cNvSpPr txBox="1"/>
            <p:nvPr/>
          </p:nvSpPr>
          <p:spPr>
            <a:xfrm>
              <a:off x="8435815" y="913011"/>
              <a:ext cx="1587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计算</a:t>
              </a:r>
              <a:r>
                <a:rPr lang="en-US" altLang="zh-CN" dirty="0"/>
                <a:t>h1</a:t>
              </a:r>
              <a:r>
                <a:rPr lang="zh-CN" altLang="en-US" dirty="0"/>
                <a:t>示例：</a:t>
              </a:r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EC54273D-6786-4C66-AF65-73D081A2F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435815" y="1268836"/>
              <a:ext cx="3366106" cy="1911910"/>
            </a:xfrm>
            <a:prstGeom prst="rect">
              <a:avLst/>
            </a:prstGeom>
          </p:spPr>
        </p:pic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B1CC142C-95C0-48A1-8D2B-7500FD30DEC4}"/>
                </a:ext>
              </a:extLst>
            </p:cNvPr>
            <p:cNvGrpSpPr/>
            <p:nvPr/>
          </p:nvGrpSpPr>
          <p:grpSpPr>
            <a:xfrm>
              <a:off x="8349364" y="3295434"/>
              <a:ext cx="3941720" cy="1358032"/>
              <a:chOff x="8049618" y="3404886"/>
              <a:chExt cx="3941720" cy="13580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文本框 41">
                    <a:extLst>
                      <a:ext uri="{FF2B5EF4-FFF2-40B4-BE49-F238E27FC236}">
                        <a16:creationId xmlns:a16="http://schemas.microsoft.com/office/drawing/2014/main" id="{39B11262-0189-4CBE-ABE1-D341F0227D14}"/>
                      </a:ext>
                    </a:extLst>
                  </p:cNvPr>
                  <p:cNvSpPr txBox="1"/>
                  <p:nvPr/>
                </p:nvSpPr>
                <p:spPr>
                  <a:xfrm>
                    <a:off x="8077200" y="3404886"/>
                    <a:ext cx="3857968" cy="4346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2" name="文本框 41">
                    <a:extLst>
                      <a:ext uri="{FF2B5EF4-FFF2-40B4-BE49-F238E27FC236}">
                        <a16:creationId xmlns:a16="http://schemas.microsoft.com/office/drawing/2014/main" id="{39B11262-0189-4CBE-ABE1-D341F0227D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7200" y="3404886"/>
                    <a:ext cx="3857968" cy="43467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97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ED65979B-3908-47F0-A8C1-46978F5D19ED}"/>
                  </a:ext>
                </a:extLst>
              </p:cNvPr>
              <p:cNvGrpSpPr/>
              <p:nvPr/>
            </p:nvGrpSpPr>
            <p:grpSpPr>
              <a:xfrm>
                <a:off x="8049618" y="3899236"/>
                <a:ext cx="3941720" cy="369332"/>
                <a:chOff x="8250280" y="4021816"/>
                <a:chExt cx="3941720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文本框 42">
                      <a:extLst>
                        <a:ext uri="{FF2B5EF4-FFF2-40B4-BE49-F238E27FC236}">
                          <a16:creationId xmlns:a16="http://schemas.microsoft.com/office/drawing/2014/main" id="{101AA7EB-7BB4-4235-B71A-17D14A12FB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50280" y="4021816"/>
                      <a:ext cx="39417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1   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)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43" name="文本框 42">
                      <a:extLst>
                        <a:ext uri="{FF2B5EF4-FFF2-40B4-BE49-F238E27FC236}">
                          <a16:creationId xmlns:a16="http://schemas.microsoft.com/office/drawing/2014/main" id="{101AA7EB-7BB4-4235-B71A-17D14A12FB0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50280" y="4021816"/>
                      <a:ext cx="3941720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45" name="图片 44">
                  <a:extLst>
                    <a:ext uri="{FF2B5EF4-FFF2-40B4-BE49-F238E27FC236}">
                      <a16:creationId xmlns:a16="http://schemas.microsoft.com/office/drawing/2014/main" id="{562AACB9-48D9-4C1F-BFA9-3E729C8E9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48499" y="4090732"/>
                  <a:ext cx="161925" cy="190500"/>
                </a:xfrm>
                <a:prstGeom prst="rect">
                  <a:avLst/>
                </a:prstGeom>
              </p:spPr>
            </p:pic>
            <p:pic>
              <p:nvPicPr>
                <p:cNvPr id="47" name="图片 46">
                  <a:extLst>
                    <a:ext uri="{FF2B5EF4-FFF2-40B4-BE49-F238E27FC236}">
                      <a16:creationId xmlns:a16="http://schemas.microsoft.com/office/drawing/2014/main" id="{33C91998-A6A7-47ED-8224-E5ADDF3907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295613" y="4111232"/>
                  <a:ext cx="161925" cy="190500"/>
                </a:xfrm>
                <a:prstGeom prst="rect">
                  <a:avLst/>
                </a:prstGeom>
              </p:spPr>
            </p:pic>
            <p:pic>
              <p:nvPicPr>
                <p:cNvPr id="49" name="图片 48">
                  <a:extLst>
                    <a:ext uri="{FF2B5EF4-FFF2-40B4-BE49-F238E27FC236}">
                      <a16:creationId xmlns:a16="http://schemas.microsoft.com/office/drawing/2014/main" id="{75723D1D-6BB5-4CD9-A44D-710B2AC796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416624" y="4090732"/>
                  <a:ext cx="161925" cy="190500"/>
                </a:xfrm>
                <a:prstGeom prst="rect">
                  <a:avLst/>
                </a:prstGeom>
              </p:spPr>
            </p:pic>
          </p:grp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8732E445-20DE-44AF-A03D-43E54F520832}"/>
                  </a:ext>
                </a:extLst>
              </p:cNvPr>
              <p:cNvGrpSpPr/>
              <p:nvPr/>
            </p:nvGrpSpPr>
            <p:grpSpPr>
              <a:xfrm>
                <a:off x="8157021" y="4393586"/>
                <a:ext cx="2144882" cy="369332"/>
                <a:chOff x="8435815" y="4602480"/>
                <a:chExt cx="2144882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0FAE80D1-AE8F-4B00-9FC4-5D8EF7C3A2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35815" y="4602480"/>
                      <a:ext cx="214488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tanh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51" name="文本框 50">
                      <a:extLst>
                        <a:ext uri="{FF2B5EF4-FFF2-40B4-BE49-F238E27FC236}">
                          <a16:creationId xmlns:a16="http://schemas.microsoft.com/office/drawing/2014/main" id="{0FAE80D1-AE8F-4B00-9FC4-5D8EF7C3A28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35815" y="4602480"/>
                      <a:ext cx="2144882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53" name="图片 52">
                  <a:extLst>
                    <a:ext uri="{FF2B5EF4-FFF2-40B4-BE49-F238E27FC236}">
                      <a16:creationId xmlns:a16="http://schemas.microsoft.com/office/drawing/2014/main" id="{899105C9-8BAB-40A9-85A9-E6A1FA006A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46331" y="4691896"/>
                  <a:ext cx="161925" cy="190500"/>
                </a:xfrm>
                <a:prstGeom prst="rect">
                  <a:avLst/>
                </a:prstGeom>
              </p:spPr>
            </p:pic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7" name="墨迹 56">
                <a:extLst>
                  <a:ext uri="{FF2B5EF4-FFF2-40B4-BE49-F238E27FC236}">
                    <a16:creationId xmlns:a16="http://schemas.microsoft.com/office/drawing/2014/main" id="{F6606C97-4AF7-4B29-9D8E-D30C6E773E73}"/>
                  </a:ext>
                </a:extLst>
              </p14:cNvPr>
              <p14:cNvContentPartPr/>
              <p14:nvPr/>
            </p14:nvContentPartPr>
            <p14:xfrm>
              <a:off x="851040" y="698400"/>
              <a:ext cx="10979280" cy="5436000"/>
            </p14:xfrm>
          </p:contentPart>
        </mc:Choice>
        <mc:Fallback xmlns="">
          <p:pic>
            <p:nvPicPr>
              <p:cNvPr id="57" name="墨迹 56">
                <a:extLst>
                  <a:ext uri="{FF2B5EF4-FFF2-40B4-BE49-F238E27FC236}">
                    <a16:creationId xmlns:a16="http://schemas.microsoft.com/office/drawing/2014/main" id="{F6606C97-4AF7-4B29-9D8E-D30C6E773E7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1680" y="689040"/>
                <a:ext cx="10998000" cy="54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723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756381C1-7219-4BEE-A144-6551184C9A2B}"/>
              </a:ext>
            </a:extLst>
          </p:cNvPr>
          <p:cNvSpPr txBox="1">
            <a:spLocks/>
          </p:cNvSpPr>
          <p:nvPr/>
        </p:nvSpPr>
        <p:spPr>
          <a:xfrm>
            <a:off x="838200" y="78165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32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Tree-LSTM</a:t>
            </a:r>
            <a:endParaRPr kumimoji="1" lang="zh-CN" altLang="en-US" sz="32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672FD8D-B1E4-4CD0-A902-9046FD42AF80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49E617-6ECF-467D-B177-458AD8D0B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FB1D52B-FDA5-4E9F-BD5A-2255F5F15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1F704E4-289A-402D-9222-69C276C6930A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BB709C7-84FB-4B32-878D-3BFA8C55A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F0BA59E-3FA1-49EB-8C3D-D1DF68B7698F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F649761-B217-4F5D-B8E8-169C829A83F0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594F5E5B-C89D-482A-B1D7-C6FA1254C2F1}"/>
              </a:ext>
            </a:extLst>
          </p:cNvPr>
          <p:cNvSpPr txBox="1"/>
          <p:nvPr/>
        </p:nvSpPr>
        <p:spPr>
          <a:xfrm>
            <a:off x="565604" y="1283913"/>
            <a:ext cx="279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altLang="zh-CN" sz="24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ary</a:t>
            </a:r>
            <a:r>
              <a:rPr lang="en-US" altLang="zh-CN" sz="24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Tree-LSTM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0139E87-B5FF-4BF4-84C5-B8B744380B11}"/>
              </a:ext>
            </a:extLst>
          </p:cNvPr>
          <p:cNvSpPr txBox="1"/>
          <p:nvPr/>
        </p:nvSpPr>
        <p:spPr>
          <a:xfrm>
            <a:off x="565604" y="1840083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branching factor</a:t>
            </a:r>
            <a:r>
              <a: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最多是</a:t>
            </a:r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l">
              <a:buFont typeface="+mj-lt"/>
              <a:buAutoNum type="arabicPeriod"/>
            </a:pPr>
            <a:r>
              <a: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子节点有序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7F95575-9C49-41D4-9640-CA6AC96EBB31}"/>
                  </a:ext>
                </a:extLst>
              </p:cNvPr>
              <p:cNvSpPr txBox="1"/>
              <p:nvPr/>
            </p:nvSpPr>
            <p:spPr>
              <a:xfrm>
                <a:off x="496806" y="2580919"/>
                <a:ext cx="6540456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对于其任意节点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其第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zh-CN" altLang="en-US" dirty="0"/>
                  <a:t>个子节点的隐藏状态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和</m:t>
                    </m:r>
                  </m:oMath>
                </a14:m>
                <a:r>
                  <a:rPr lang="en-US" altLang="zh-CN" dirty="0"/>
                  <a:t>cell state </a:t>
                </a:r>
                <a:r>
                  <a:rPr lang="zh-CN" altLang="en-US" dirty="0"/>
                  <a:t>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zh-CN" altLang="en-US" dirty="0"/>
                  <a:t>，计算公式如右：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7F95575-9C49-41D4-9640-CA6AC96EB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06" y="2580919"/>
                <a:ext cx="6540456" cy="967957"/>
              </a:xfrm>
              <a:prstGeom prst="rect">
                <a:avLst/>
              </a:prstGeom>
              <a:blipFill>
                <a:blip r:embed="rId5"/>
                <a:stretch>
                  <a:fillRect l="-746" t="-2516" r="-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>
            <a:extLst>
              <a:ext uri="{FF2B5EF4-FFF2-40B4-BE49-F238E27FC236}">
                <a16:creationId xmlns:a16="http://schemas.microsoft.com/office/drawing/2014/main" id="{497AF134-7CC9-4D58-9353-1393FBF73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829" y="3268804"/>
            <a:ext cx="3844410" cy="2739460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6764CD7A-F946-435E-B6F1-17993EAA82AB}"/>
              </a:ext>
            </a:extLst>
          </p:cNvPr>
          <p:cNvSpPr/>
          <p:nvPr/>
        </p:nvSpPr>
        <p:spPr>
          <a:xfrm>
            <a:off x="2783840" y="4988560"/>
            <a:ext cx="2854960" cy="690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85B4982-5604-4C80-B983-83A5EA4F0B06}"/>
              </a:ext>
            </a:extLst>
          </p:cNvPr>
          <p:cNvSpPr/>
          <p:nvPr/>
        </p:nvSpPr>
        <p:spPr>
          <a:xfrm>
            <a:off x="1844829" y="4236761"/>
            <a:ext cx="3052291" cy="628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2B1180D-ED98-4BA7-8C3F-F6D047B7E67B}"/>
              </a:ext>
            </a:extLst>
          </p:cNvPr>
          <p:cNvSpPr txBox="1"/>
          <p:nvPr/>
        </p:nvSpPr>
        <p:spPr>
          <a:xfrm>
            <a:off x="659119" y="525092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子节点有序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3AD5D8C7-5D50-415F-A0BB-BA0DFC78340D}"/>
              </a:ext>
            </a:extLst>
          </p:cNvPr>
          <p:cNvCxnSpPr>
            <a:stCxn id="34" idx="0"/>
          </p:cNvCxnSpPr>
          <p:nvPr/>
        </p:nvCxnSpPr>
        <p:spPr>
          <a:xfrm flipV="1">
            <a:off x="1116319" y="4700155"/>
            <a:ext cx="728510" cy="5507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41EA6A72-72B7-46B4-A95B-C8A8842363DA}"/>
              </a:ext>
            </a:extLst>
          </p:cNvPr>
          <p:cNvCxnSpPr/>
          <p:nvPr/>
        </p:nvCxnSpPr>
        <p:spPr>
          <a:xfrm flipV="1">
            <a:off x="1344919" y="5553076"/>
            <a:ext cx="1388482" cy="21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5B06998-A7DB-44DA-BF83-ECF93B285FB0}"/>
              </a:ext>
            </a:extLst>
          </p:cNvPr>
          <p:cNvGrpSpPr/>
          <p:nvPr/>
        </p:nvGrpSpPr>
        <p:grpSpPr>
          <a:xfrm>
            <a:off x="7308572" y="1687522"/>
            <a:ext cx="3700911" cy="4209730"/>
            <a:chOff x="7550976" y="1278614"/>
            <a:chExt cx="3700911" cy="4209730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EF331674-6894-46BA-BDB2-9B4B5EA09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50976" y="1278614"/>
              <a:ext cx="3286125" cy="712377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1E7D6BC4-C065-4973-9BFB-27A487D57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0976" y="1969911"/>
              <a:ext cx="3345838" cy="679623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6E1190B7-6E6A-44E4-B224-C66D43CE6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50976" y="2734917"/>
              <a:ext cx="3345838" cy="659959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E57B4BF8-3F12-4FC6-917E-55C46DBC9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50976" y="3429000"/>
              <a:ext cx="3700911" cy="662268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D8296481-C7B4-45F5-BCC7-A30F9861D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25582" y="4215663"/>
              <a:ext cx="2710338" cy="1272681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墨迹 50">
                <a:extLst>
                  <a:ext uri="{FF2B5EF4-FFF2-40B4-BE49-F238E27FC236}">
                    <a16:creationId xmlns:a16="http://schemas.microsoft.com/office/drawing/2014/main" id="{6A11A79E-BF07-4F6D-BB5B-B65DE21E5877}"/>
                  </a:ext>
                </a:extLst>
              </p14:cNvPr>
              <p14:cNvContentPartPr/>
              <p14:nvPr/>
            </p14:nvContentPartPr>
            <p14:xfrm>
              <a:off x="1968480" y="1473120"/>
              <a:ext cx="9252360" cy="4394520"/>
            </p14:xfrm>
          </p:contentPart>
        </mc:Choice>
        <mc:Fallback xmlns="">
          <p:pic>
            <p:nvPicPr>
              <p:cNvPr id="51" name="墨迹 50">
                <a:extLst>
                  <a:ext uri="{FF2B5EF4-FFF2-40B4-BE49-F238E27FC236}">
                    <a16:creationId xmlns:a16="http://schemas.microsoft.com/office/drawing/2014/main" id="{6A11A79E-BF07-4F6D-BB5B-B65DE21E58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9120" y="1463760"/>
                <a:ext cx="9271080" cy="441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6145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41066" y="2822469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42136" y="3597666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4E4F326-A1B2-4C06-8BDB-C6F2A586795C}"/>
              </a:ext>
            </a:extLst>
          </p:cNvPr>
          <p:cNvSpPr txBox="1"/>
          <p:nvPr/>
        </p:nvSpPr>
        <p:spPr>
          <a:xfrm>
            <a:off x="5041066" y="4344924"/>
            <a:ext cx="323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9198B79-90E4-4E80-BB5C-218CAC0599A5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B17F66E-DA97-4376-B064-914B30C58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DC09C1E-1482-4853-8611-9EF32FD44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7B9C3D7-9E49-4F9B-8F24-70C5EC6117B6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BA399C0-6916-499A-BD35-6AD652863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3FC604A-E869-43C5-B027-D4F4D355DF7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A5A2924-902E-4ADC-B4A9-01B5DED7B5A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6" name="标题 1">
            <a:extLst>
              <a:ext uri="{FF2B5EF4-FFF2-40B4-BE49-F238E27FC236}">
                <a16:creationId xmlns:a16="http://schemas.microsoft.com/office/drawing/2014/main" id="{A2412651-BE25-4136-B240-B3DF30DD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612C9D4-12EA-4069-9FBD-80AA980149DB}"/>
              </a:ext>
            </a:extLst>
          </p:cNvPr>
          <p:cNvSpPr txBox="1"/>
          <p:nvPr/>
        </p:nvSpPr>
        <p:spPr>
          <a:xfrm>
            <a:off x="4994296" y="2765338"/>
            <a:ext cx="63595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Deep XMTC models ignore the useful correlation information among different labels.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addresses this limitation by adding an extra </a:t>
            </a: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module at the prediction layer of a deep model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1DE072F-2D1F-4FDA-B647-6627A716BD67}"/>
              </a:ext>
            </a:extLst>
          </p:cNvPr>
          <p:cNvGrpSpPr/>
          <p:nvPr/>
        </p:nvGrpSpPr>
        <p:grpSpPr>
          <a:xfrm>
            <a:off x="406983" y="1421632"/>
            <a:ext cx="4091862" cy="4461872"/>
            <a:chOff x="7354304" y="1625600"/>
            <a:chExt cx="4091862" cy="4461872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7B380D25-D335-494E-B831-BCF105344E7F}"/>
                </a:ext>
              </a:extLst>
            </p:cNvPr>
            <p:cNvSpPr/>
            <p:nvPr/>
          </p:nvSpPr>
          <p:spPr>
            <a:xfrm>
              <a:off x="7354304" y="2058894"/>
              <a:ext cx="4065537" cy="40285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D596307-88AE-4393-B7E0-CE76D3A557B3}"/>
                </a:ext>
              </a:extLst>
            </p:cNvPr>
            <p:cNvSpPr/>
            <p:nvPr/>
          </p:nvSpPr>
          <p:spPr>
            <a:xfrm>
              <a:off x="8412480" y="4856480"/>
              <a:ext cx="2042160" cy="123099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item</a:t>
              </a:r>
              <a:endParaRPr lang="zh-CN" altLang="en-US" sz="20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E92F84F-5422-4548-AAFB-D6440B11617E}"/>
                </a:ext>
              </a:extLst>
            </p:cNvPr>
            <p:cNvSpPr/>
            <p:nvPr/>
          </p:nvSpPr>
          <p:spPr>
            <a:xfrm>
              <a:off x="7512925" y="2284009"/>
              <a:ext cx="3770583" cy="9569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Label set : Millions of labels</a:t>
              </a:r>
              <a:endParaRPr lang="zh-CN" altLang="en-US" sz="2000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9BD89034-FDD2-495C-96B3-E11A57BD3E24}"/>
                </a:ext>
              </a:extLst>
            </p:cNvPr>
            <p:cNvSpPr txBox="1"/>
            <p:nvPr/>
          </p:nvSpPr>
          <p:spPr>
            <a:xfrm>
              <a:off x="7447279" y="3719240"/>
              <a:ext cx="39988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Choosing some most relevant tags for the item from Millions of labels 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D677771-916B-4FE4-A84D-A273A88B9924}"/>
                </a:ext>
              </a:extLst>
            </p:cNvPr>
            <p:cNvSpPr txBox="1"/>
            <p:nvPr/>
          </p:nvSpPr>
          <p:spPr>
            <a:xfrm>
              <a:off x="8981440" y="16256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XMTC</a:t>
              </a:r>
              <a:endParaRPr lang="zh-CN" altLang="en-US" dirty="0"/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D5881A2D-0FC0-4AFB-B620-558D3262A033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flipH="1">
              <a:off x="9397607" y="3240914"/>
              <a:ext cx="610" cy="161357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971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4E7E415D-074A-4C2E-B48A-3AEE407F0F73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EDBA5AA-FF99-4C42-8FA7-4B5838D5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560EAF4-7291-4768-9440-3725B3A80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298DF730-891D-490D-9779-A5BF3BE62D2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9D72671-C18D-4017-8F49-630BBBA7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0A1C6D3-AEC5-4ED6-AC64-5225E48414E1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3D80438-FE8E-4CC5-8434-D61DFCA96E49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4D7A07A8-B8FA-4643-A5D8-2C012DC4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C3A1065-37F6-41A8-B258-46CD934080A4}"/>
              </a:ext>
            </a:extLst>
          </p:cNvPr>
          <p:cNvSpPr txBox="1"/>
          <p:nvPr/>
        </p:nvSpPr>
        <p:spPr>
          <a:xfrm>
            <a:off x="6593840" y="1571675"/>
            <a:ext cx="6156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building block is defined as:</a:t>
            </a:r>
          </a:p>
          <a:p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311ED70-74A8-4DDB-A000-7BB7E334D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344" y="2088133"/>
            <a:ext cx="1704975" cy="35242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8EFC204-E9FD-43DC-94C0-A5412DF5F02F}"/>
              </a:ext>
            </a:extLst>
          </p:cNvPr>
          <p:cNvSpPr txBox="1"/>
          <p:nvPr/>
        </p:nvSpPr>
        <p:spPr>
          <a:xfrm>
            <a:off x="6593840" y="2439910"/>
            <a:ext cx="51513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𝐹 </a:t>
            </a:r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stands for the underlying mapping function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LinLibertine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rgbClr val="000000"/>
              </a:solidFill>
              <a:effectLst/>
              <a:latin typeface="LinLibertine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𝒙 </a:t>
            </a:r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denotes the raw label predictions before the </a:t>
            </a:r>
            <a:r>
              <a:rPr lang="en-US" altLang="zh-CN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block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𝒚 </a:t>
            </a:r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denotes the enhanced label predictions after the </a:t>
            </a:r>
            <a:r>
              <a:rPr lang="en-US" altLang="zh-CN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AA19FA9-A7C3-49D8-A37D-4796CB818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04" y="2088133"/>
            <a:ext cx="4552950" cy="35909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3B4034D-3D9F-46A2-9601-0805A0E80F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8635" y="4789134"/>
            <a:ext cx="3562350" cy="40957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D4C0B77-9BBC-45DC-AEDA-26C44BEDB264}"/>
              </a:ext>
            </a:extLst>
          </p:cNvPr>
          <p:cNvSpPr txBox="1"/>
          <p:nvPr/>
        </p:nvSpPr>
        <p:spPr>
          <a:xfrm>
            <a:off x="6839826" y="5293303"/>
            <a:ext cx="4905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where </a:t>
            </a:r>
            <a:r>
              <a: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𝑾</a:t>
            </a:r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1, </a:t>
            </a:r>
            <a:r>
              <a: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𝑾</a:t>
            </a:r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 are the weight matrices, </a:t>
            </a:r>
            <a:r>
              <a: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𝒃</a:t>
            </a:r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1, </a:t>
            </a:r>
            <a:r>
              <a: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𝒃</a:t>
            </a:r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2 are the biases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DA63B97B-23F3-47C8-9456-91D72AA0BF3B}"/>
                  </a:ext>
                </a:extLst>
              </p14:cNvPr>
              <p14:cNvContentPartPr/>
              <p14:nvPr/>
            </p14:nvContentPartPr>
            <p14:xfrm>
              <a:off x="558720" y="2120760"/>
              <a:ext cx="10096920" cy="335340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DA63B97B-23F3-47C8-9456-91D72AA0BF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9360" y="2111400"/>
                <a:ext cx="10115640" cy="337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35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D4388FDA-A709-4DB6-BCFA-7D1130A30A4F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B004616-B83E-4B5D-94CB-07C916BD9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54611D0-2538-4B1B-8703-42FE9BACE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747C628-6A67-44ED-A202-D5834E4DC43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70FE01F-D2B9-4C06-8983-517B7554A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E8FAC27-C0CA-463D-9344-CEB55F869D6A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0BCD75A-5A7A-41B2-AD2B-F96AB08BFF4D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0" name="标题 1">
            <a:extLst>
              <a:ext uri="{FF2B5EF4-FFF2-40B4-BE49-F238E27FC236}">
                <a16:creationId xmlns:a16="http://schemas.microsoft.com/office/drawing/2014/main" id="{3BD3BC83-16F4-4FF0-9A9E-0AA25630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5E08E0D-30DD-40F1-B047-3888417B2472}"/>
              </a:ext>
            </a:extLst>
          </p:cNvPr>
          <p:cNvSpPr txBox="1"/>
          <p:nvPr/>
        </p:nvSpPr>
        <p:spPr>
          <a:xfrm>
            <a:off x="5135976" y="2686511"/>
            <a:ext cx="65748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Actually </a:t>
            </a:r>
            <a:r>
              <a: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𝒙 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could also be the output label predictions of a previous </a:t>
            </a: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block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 more complicated label correlations can be captured by the deep </a:t>
            </a: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module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CorNet</a:t>
            </a: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is a general architecture and it can be concatenated after any standard deep XMTC architectures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9B6864B-7EB6-4223-BB1A-869FE1984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84" y="1941696"/>
            <a:ext cx="3943459" cy="4044176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A109F97A-9C3A-477B-9C3B-78F57A29683E}"/>
              </a:ext>
            </a:extLst>
          </p:cNvPr>
          <p:cNvSpPr/>
          <p:nvPr/>
        </p:nvSpPr>
        <p:spPr>
          <a:xfrm>
            <a:off x="345440" y="3891280"/>
            <a:ext cx="3728720" cy="134977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D937ECD-D591-4926-80B8-3CD7186D5A04}"/>
              </a:ext>
            </a:extLst>
          </p:cNvPr>
          <p:cNvSpPr/>
          <p:nvPr/>
        </p:nvSpPr>
        <p:spPr>
          <a:xfrm>
            <a:off x="345440" y="2275840"/>
            <a:ext cx="3139440" cy="15240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525E0BB9-2BDC-4B14-985F-A22A56DE9D1C}"/>
                  </a:ext>
                </a:extLst>
              </p14:cNvPr>
              <p14:cNvContentPartPr/>
              <p14:nvPr/>
            </p14:nvContentPartPr>
            <p14:xfrm>
              <a:off x="857160" y="2870280"/>
              <a:ext cx="1626120" cy="83196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525E0BB9-2BDC-4B14-985F-A22A56DE9D1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7800" y="2860920"/>
                <a:ext cx="1644840" cy="85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61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76F77A8-F06D-4455-8416-10D393C6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120" y="1285971"/>
            <a:ext cx="9057640" cy="4603307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4FA3B1B1-7392-4513-BDC0-E3122E57A678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C6FB124-FE4F-464E-A7C8-89A9BD166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4051675-7585-46C3-B0FF-B0F88CB3A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AEE019A-33C2-4BD0-B6FF-6BAE4C719D0F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6E393A-B11B-4685-8961-A1F21BA35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ABC230C-DEEF-4D44-A1B9-C55D3E0CD714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2595CB5-BD9A-49B6-BB02-9C95E6ABB67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7D19B101-775E-4089-93DC-971E6DA2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69208A5-17CF-405C-BE27-C9299C8F53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462" y="6264275"/>
            <a:ext cx="3724275" cy="323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00B70990-798F-41CF-A742-10475856CA27}"/>
                  </a:ext>
                </a:extLst>
              </p14:cNvPr>
              <p14:cNvContentPartPr/>
              <p14:nvPr/>
            </p14:nvContentPartPr>
            <p14:xfrm>
              <a:off x="1854360" y="1657440"/>
              <a:ext cx="8858520" cy="435636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00B70990-798F-41CF-A742-10475856CA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5000" y="1648080"/>
                <a:ext cx="8877240" cy="43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99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151094A-9D83-4BA9-9C1C-6D93A1A6D885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9DBACC3-305A-43B6-A364-9E0CBD992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164B21-25B9-4DB3-A46F-09F255AC1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EEE29A2-911D-4F7F-81A3-B050306F83E4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4478D0B-8DE4-458A-B35F-A34D57D59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675D933-D8A9-4A9A-944B-F4234784953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6A88661-DD01-4A3D-BEE3-3087F66F030F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0" name="标题 1">
            <a:extLst>
              <a:ext uri="{FF2B5EF4-FFF2-40B4-BE49-F238E27FC236}">
                <a16:creationId xmlns:a16="http://schemas.microsoft.com/office/drawing/2014/main" id="{21D58804-F841-4F2A-B2B0-4D771569B49F}"/>
              </a:ext>
            </a:extLst>
          </p:cNvPr>
          <p:cNvSpPr txBox="1">
            <a:spLocks/>
          </p:cNvSpPr>
          <p:nvPr/>
        </p:nvSpPr>
        <p:spPr>
          <a:xfrm>
            <a:off x="838200" y="770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B98772A-009D-4AC1-BB88-C7F1FDEB1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48" y="1330960"/>
            <a:ext cx="9649104" cy="43779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C5FA65E-41B0-4686-847E-9032081B5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742" y="6087472"/>
            <a:ext cx="3724275" cy="323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79178D24-A1A0-4CDE-A7D7-E50241A6A2C2}"/>
                  </a:ext>
                </a:extLst>
              </p14:cNvPr>
              <p14:cNvContentPartPr/>
              <p14:nvPr/>
            </p14:nvContentPartPr>
            <p14:xfrm>
              <a:off x="1035000" y="1587600"/>
              <a:ext cx="10096920" cy="440064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79178D24-A1A0-4CDE-A7D7-E50241A6A2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5640" y="1578240"/>
                <a:ext cx="10115640" cy="44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137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14207FA2-5533-4C93-B045-919E952457E0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42E4C8A-CA28-42EF-A8D4-F3AC262B4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583F216-9FDF-488C-BEDB-4A30313B5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36E5A0-8B90-4AE5-91E2-E0199116431A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6CFF77E-4E37-4EA7-AE2B-2060A828D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72DFB2D-AD06-4409-A2A4-D5D8C4DA26BC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A622BC5-49DD-41FA-BD1F-803697B3B2E8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F0A431E3-3F26-412D-8053-96FCBE50FCC7}"/>
              </a:ext>
            </a:extLst>
          </p:cNvPr>
          <p:cNvSpPr txBox="1">
            <a:spLocks/>
          </p:cNvSpPr>
          <p:nvPr/>
        </p:nvSpPr>
        <p:spPr>
          <a:xfrm>
            <a:off x="838200" y="770528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310F95A-69D8-4D8B-B568-D6D87374098A}"/>
              </a:ext>
            </a:extLst>
          </p:cNvPr>
          <p:cNvSpPr txBox="1"/>
          <p:nvPr/>
        </p:nvSpPr>
        <p:spPr>
          <a:xfrm>
            <a:off x="565604" y="1415058"/>
            <a:ext cx="615696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Evaluation Metrics </a:t>
            </a:r>
            <a:endParaRPr kumimoji="1" lang="zh-CN" altLang="en-US" sz="28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EEE946F-E0D7-4EB4-B9C5-701775E4A3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653" y="1600692"/>
            <a:ext cx="3319847" cy="78816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6D32600-736D-42A3-B775-3C913E3001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2564" y="2727779"/>
            <a:ext cx="3181350" cy="7726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306F11-8993-4A0D-9A3E-18ECA22232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2564" y="3830571"/>
            <a:ext cx="3628687" cy="814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F7E0151-E672-42BB-BDF8-DC3AA6787F8E}"/>
                  </a:ext>
                </a:extLst>
              </p:cNvPr>
              <p:cNvSpPr txBox="1"/>
              <p:nvPr/>
            </p:nvSpPr>
            <p:spPr>
              <a:xfrm>
                <a:off x="413024" y="2341628"/>
                <a:ext cx="5682976" cy="2560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precision at top k (</a:t>
                </a:r>
                <a:r>
                  <a:rPr lang="en-US" altLang="zh-CN" sz="2000" dirty="0" err="1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precision@k</a:t>
                </a: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)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normalized Discounted Cumulative Gain at top k (</a:t>
                </a:r>
                <a:r>
                  <a:rPr lang="en-US" altLang="zh-CN" sz="2000" dirty="0" err="1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nDCG@k</a:t>
                </a: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).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Let </a:t>
                </a:r>
                <a:r>
                  <a:rPr lang="zh-CN" altLang="en-US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𝒛 </a:t>
                </a: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0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L</m:t>
                        </m:r>
                      </m:sup>
                    </m:sSup>
                    <m:r>
                      <a:rPr lang="en-US" altLang="zh-CN" sz="2000" i="1" smtClean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denote the ground truth label vector of an instance and </a:t>
                </a:r>
                <a:r>
                  <a:rPr lang="zh-CN" altLang="en-US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𝒛</a:t>
                </a: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ˆ 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zh-CN" altLang="en-US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denote the model predicted score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F7E0151-E672-42BB-BDF8-DC3AA6787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24" y="2341628"/>
                <a:ext cx="5682976" cy="2560060"/>
              </a:xfrm>
              <a:prstGeom prst="rect">
                <a:avLst/>
              </a:prstGeom>
              <a:blipFill>
                <a:blip r:embed="rId9"/>
                <a:stretch>
                  <a:fillRect l="-1395" t="-1429" b="-4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8A76DDB-CDDE-4F50-A4CD-968CD242D158}"/>
                  </a:ext>
                </a:extLst>
              </p:cNvPr>
              <p:cNvSpPr txBox="1"/>
              <p:nvPr/>
            </p:nvSpPr>
            <p:spPr>
              <a:xfrm>
                <a:off x="5965189" y="4975574"/>
                <a:ext cx="6156960" cy="1405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CN" sz="2000" b="0" i="1" smtClean="0">
                                <a:solidFill>
                                  <a:srgbClr val="836967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is the ground truth indices corresponding to the top k indices of the model predicted rank list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b="0" i="1" dirty="0" smtClean="0"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2000" b="0" i="1" dirty="0" smtClean="0"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effectLst>
                                      <a:outerShdw blurRad="38100" dist="25400" dir="5400000" algn="ctr" rotWithShape="0">
                                        <a:srgbClr val="6E747A">
                                          <a:alpha val="43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2000" b="0" i="1" dirty="0" smtClean="0"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counts the number of ground truth labels for this instance. </a:t>
                </a:r>
                <a:endParaRPr lang="zh-CN" altLang="en-US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8A76DDB-CDDE-4F50-A4CD-968CD242D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89" y="4975574"/>
                <a:ext cx="6156960" cy="1405065"/>
              </a:xfrm>
              <a:prstGeom prst="rect">
                <a:avLst/>
              </a:prstGeom>
              <a:blipFill>
                <a:blip r:embed="rId10"/>
                <a:stretch>
                  <a:fillRect l="-1188" t="-2597" r="-297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88F8BB9C-1F44-4DF6-B3C3-5330D8164CF9}"/>
                  </a:ext>
                </a:extLst>
              </p14:cNvPr>
              <p14:cNvContentPartPr/>
              <p14:nvPr/>
            </p14:nvContentPartPr>
            <p14:xfrm>
              <a:off x="584280" y="1733400"/>
              <a:ext cx="10274400" cy="3950280"/>
            </p14:xfrm>
          </p:contentPart>
        </mc:Choice>
        <mc:Fallback xmlns=""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88F8BB9C-1F44-4DF6-B3C3-5330D8164CF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920" y="1724040"/>
                <a:ext cx="10293120" cy="39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049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E36DFE0-85AA-4057-B359-5426B9FEC7E7}"/>
              </a:ext>
            </a:extLst>
          </p:cNvPr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72E3B27-8C4D-4050-A3A6-E2EA4E860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C861D30-A1D9-4CB9-B7AD-12B2675A5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719188-788E-43FA-9DE3-3C0566935711}"/>
                </a:ext>
              </a:extLst>
            </p:cNvPr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FBBF157-72B9-4BEB-B1D8-58A63632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1E365A3-3086-419C-BA47-6333E17B6A58}"/>
                </a:ext>
              </a:extLst>
            </p:cNvPr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7A158D2-610D-4FDF-B492-C754847107EA}"/>
                </a:ext>
              </a:extLst>
            </p:cNvPr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9496D00A-FECA-432F-94BA-81430C282D66}"/>
              </a:ext>
            </a:extLst>
          </p:cNvPr>
          <p:cNvSpPr txBox="1">
            <a:spLocks/>
          </p:cNvSpPr>
          <p:nvPr/>
        </p:nvSpPr>
        <p:spPr>
          <a:xfrm>
            <a:off x="838200" y="578441"/>
            <a:ext cx="10515600" cy="482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zh-CN" sz="40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D77C09D-8C15-4756-9FE4-F775B5B71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78" y="2669760"/>
            <a:ext cx="11003280" cy="219339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D752339-525B-48A2-8E32-F64D24AB4FBD}"/>
              </a:ext>
            </a:extLst>
          </p:cNvPr>
          <p:cNvSpPr txBox="1"/>
          <p:nvPr/>
        </p:nvSpPr>
        <p:spPr>
          <a:xfrm>
            <a:off x="371858" y="1888534"/>
            <a:ext cx="7949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order to make the performance comparison as fair as possible, we assign the same embedding dimension and hidden size for all models</a:t>
            </a:r>
            <a:endParaRPr lang="zh-CN" altLang="en-US" sz="18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BA43760-7915-4061-9DE2-E7E09C9F5DA6}"/>
              </a:ext>
            </a:extLst>
          </p:cNvPr>
          <p:cNvSpPr txBox="1"/>
          <p:nvPr/>
        </p:nvSpPr>
        <p:spPr>
          <a:xfrm>
            <a:off x="565604" y="1251896"/>
            <a:ext cx="615696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Performance Comparison</a:t>
            </a:r>
            <a:endParaRPr kumimoji="1" lang="zh-CN" altLang="en-US" sz="28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墨迹 9">
                <a:extLst>
                  <a:ext uri="{FF2B5EF4-FFF2-40B4-BE49-F238E27FC236}">
                    <a16:creationId xmlns:a16="http://schemas.microsoft.com/office/drawing/2014/main" id="{BEDC87E0-EA23-460C-B236-3632D274062E}"/>
                  </a:ext>
                </a:extLst>
              </p14:cNvPr>
              <p14:cNvContentPartPr/>
              <p14:nvPr/>
            </p14:nvContentPartPr>
            <p14:xfrm>
              <a:off x="2076480" y="3676680"/>
              <a:ext cx="7499520" cy="1098720"/>
            </p14:xfrm>
          </p:contentPart>
        </mc:Choice>
        <mc:Fallback xmlns="">
          <p:pic>
            <p:nvPicPr>
              <p:cNvPr id="10" name="墨迹 9">
                <a:extLst>
                  <a:ext uri="{FF2B5EF4-FFF2-40B4-BE49-F238E27FC236}">
                    <a16:creationId xmlns:a16="http://schemas.microsoft.com/office/drawing/2014/main" id="{BEDC87E0-EA23-460C-B236-3632D27406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67120" y="3667320"/>
                <a:ext cx="7518240" cy="111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4539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790</Words>
  <Application>Microsoft Office PowerPoint</Application>
  <PresentationFormat>宽屏</PresentationFormat>
  <Paragraphs>154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-apple-system</vt:lpstr>
      <vt:lpstr>LinLibertineT</vt:lpstr>
      <vt:lpstr>等线</vt:lpstr>
      <vt:lpstr>等线 Light</vt:lpstr>
      <vt:lpstr>黑体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L.L</cp:lastModifiedBy>
  <cp:revision>32</cp:revision>
  <dcterms:created xsi:type="dcterms:W3CDTF">2020-10-29T08:01:58Z</dcterms:created>
  <dcterms:modified xsi:type="dcterms:W3CDTF">2020-11-01T08:16:58Z</dcterms:modified>
</cp:coreProperties>
</file>